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notesMasterIdLst>
    <p:notesMasterId r:id="rId51"/>
  </p:notesMasterIdLst>
  <p:sldIdLst>
    <p:sldId id="258" r:id="rId5"/>
    <p:sldId id="261" r:id="rId6"/>
    <p:sldId id="366" r:id="rId7"/>
    <p:sldId id="495" r:id="rId8"/>
    <p:sldId id="706" r:id="rId9"/>
    <p:sldId id="707" r:id="rId10"/>
    <p:sldId id="708" r:id="rId11"/>
    <p:sldId id="709" r:id="rId12"/>
    <p:sldId id="742" r:id="rId13"/>
    <p:sldId id="711" r:id="rId14"/>
    <p:sldId id="712" r:id="rId15"/>
    <p:sldId id="713" r:id="rId16"/>
    <p:sldId id="714" r:id="rId17"/>
    <p:sldId id="715" r:id="rId18"/>
    <p:sldId id="716" r:id="rId19"/>
    <p:sldId id="718" r:id="rId20"/>
    <p:sldId id="719" r:id="rId21"/>
    <p:sldId id="720" r:id="rId22"/>
    <p:sldId id="721" r:id="rId23"/>
    <p:sldId id="722" r:id="rId24"/>
    <p:sldId id="723" r:id="rId25"/>
    <p:sldId id="724" r:id="rId26"/>
    <p:sldId id="731" r:id="rId27"/>
    <p:sldId id="732" r:id="rId28"/>
    <p:sldId id="727" r:id="rId29"/>
    <p:sldId id="725" r:id="rId30"/>
    <p:sldId id="726" r:id="rId31"/>
    <p:sldId id="728" r:id="rId32"/>
    <p:sldId id="729" r:id="rId33"/>
    <p:sldId id="730" r:id="rId34"/>
    <p:sldId id="738" r:id="rId35"/>
    <p:sldId id="489" r:id="rId36"/>
    <p:sldId id="733" r:id="rId37"/>
    <p:sldId id="674" r:id="rId38"/>
    <p:sldId id="734" r:id="rId39"/>
    <p:sldId id="736" r:id="rId40"/>
    <p:sldId id="735" r:id="rId41"/>
    <p:sldId id="737" r:id="rId42"/>
    <p:sldId id="490" r:id="rId43"/>
    <p:sldId id="682" r:id="rId44"/>
    <p:sldId id="741" r:id="rId45"/>
    <p:sldId id="739" r:id="rId46"/>
    <p:sldId id="740" r:id="rId47"/>
    <p:sldId id="705" r:id="rId48"/>
    <p:sldId id="699" r:id="rId49"/>
    <p:sldId id="743" r:id="rId50"/>
  </p:sldIdLst>
  <p:sldSz cx="9144000" cy="6858000" type="screen4x3"/>
  <p:notesSz cx="7004050" cy="92900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blem Statement" id="{49E56E5E-5CAB-4939-8F63-92D79FBC813C}">
          <p14:sldIdLst>
            <p14:sldId id="258"/>
            <p14:sldId id="261"/>
            <p14:sldId id="366"/>
            <p14:sldId id="495"/>
            <p14:sldId id="706"/>
            <p14:sldId id="707"/>
            <p14:sldId id="708"/>
            <p14:sldId id="709"/>
            <p14:sldId id="742"/>
            <p14:sldId id="711"/>
            <p14:sldId id="712"/>
            <p14:sldId id="713"/>
            <p14:sldId id="714"/>
            <p14:sldId id="715"/>
            <p14:sldId id="716"/>
            <p14:sldId id="718"/>
            <p14:sldId id="719"/>
            <p14:sldId id="720"/>
            <p14:sldId id="721"/>
            <p14:sldId id="722"/>
            <p14:sldId id="723"/>
            <p14:sldId id="724"/>
            <p14:sldId id="731"/>
            <p14:sldId id="732"/>
            <p14:sldId id="727"/>
            <p14:sldId id="725"/>
            <p14:sldId id="726"/>
            <p14:sldId id="728"/>
            <p14:sldId id="729"/>
            <p14:sldId id="730"/>
            <p14:sldId id="738"/>
          </p14:sldIdLst>
        </p14:section>
        <p14:section name="Qualitative Account" id="{B2310060-7B14-D949-B389-C446E66CA291}">
          <p14:sldIdLst>
            <p14:sldId id="489"/>
            <p14:sldId id="733"/>
            <p14:sldId id="674"/>
            <p14:sldId id="734"/>
            <p14:sldId id="736"/>
            <p14:sldId id="735"/>
            <p14:sldId id="737"/>
          </p14:sldIdLst>
        </p14:section>
        <p14:section name="Quantitative Model" id="{DAF9DB21-4856-024C-AE05-859E66C06D77}">
          <p14:sldIdLst>
            <p14:sldId id="490"/>
            <p14:sldId id="682"/>
            <p14:sldId id="741"/>
            <p14:sldId id="739"/>
            <p14:sldId id="740"/>
            <p14:sldId id="705"/>
            <p14:sldId id="699"/>
            <p14:sldId id="7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12165F1-94F2-7EE7-C2C8-F47A7C99EACB}" name="KABIR JAIN" initials="KJ" userId="KABIR JAIN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BEE8EF"/>
    <a:srgbClr val="A6A6A6"/>
    <a:srgbClr val="CC3300"/>
    <a:srgbClr val="00EED9"/>
    <a:srgbClr val="C46E1A"/>
    <a:srgbClr val="92D050"/>
    <a:srgbClr val="FFF2CC"/>
    <a:srgbClr val="FADBB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944F3-9032-5C2B-D201-B771A03F9E02}" v="2" dt="2022-02-04T04:57:47.735"/>
    <p1510:client id="{AFBC02A8-2633-4965-AA99-76C048606050}" v="1922" dt="2022-02-04T11:43:49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1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LI XIN JED" userId="cfbf0014-c6a2-4210-b355-56815d327060" providerId="ADAL" clId="{AFBC02A8-2633-4965-AA99-76C048606050}"/>
    <pc:docChg chg="undo redo custSel addSld delSld modSld sldOrd modMainMaster delSection modSection">
      <pc:chgData name="LIM LI XIN JED" userId="cfbf0014-c6a2-4210-b355-56815d327060" providerId="ADAL" clId="{AFBC02A8-2633-4965-AA99-76C048606050}" dt="2022-02-04T11:44:15.097" v="9005" actId="478"/>
      <pc:docMkLst>
        <pc:docMk/>
      </pc:docMkLst>
      <pc:sldChg chg="addSp delSp modSp mod delAnim modNotesTx">
        <pc:chgData name="LIM LI XIN JED" userId="cfbf0014-c6a2-4210-b355-56815d327060" providerId="ADAL" clId="{AFBC02A8-2633-4965-AA99-76C048606050}" dt="2022-02-04T06:28:59.082" v="8393" actId="14100"/>
        <pc:sldMkLst>
          <pc:docMk/>
          <pc:sldMk cId="3123967534" sldId="258"/>
        </pc:sldMkLst>
        <pc:spChg chg="mod">
          <ac:chgData name="LIM LI XIN JED" userId="cfbf0014-c6a2-4210-b355-56815d327060" providerId="ADAL" clId="{AFBC02A8-2633-4965-AA99-76C048606050}" dt="2022-02-04T06:28:54.965" v="8392" actId="14100"/>
          <ac:spMkLst>
            <pc:docMk/>
            <pc:sldMk cId="3123967534" sldId="258"/>
            <ac:spMk id="2" creationId="{A22B5BD2-3941-41C3-8EFB-73EB98BEE339}"/>
          </ac:spMkLst>
        </pc:spChg>
        <pc:spChg chg="mod">
          <ac:chgData name="LIM LI XIN JED" userId="cfbf0014-c6a2-4210-b355-56815d327060" providerId="ADAL" clId="{AFBC02A8-2633-4965-AA99-76C048606050}" dt="2022-02-04T06:28:59.082" v="8393" actId="14100"/>
          <ac:spMkLst>
            <pc:docMk/>
            <pc:sldMk cId="3123967534" sldId="258"/>
            <ac:spMk id="3" creationId="{97521DFF-41A3-4E5B-B94C-F360546BABEA}"/>
          </ac:spMkLst>
        </pc:spChg>
        <pc:spChg chg="del">
          <ac:chgData name="LIM LI XIN JED" userId="cfbf0014-c6a2-4210-b355-56815d327060" providerId="ADAL" clId="{AFBC02A8-2633-4965-AA99-76C048606050}" dt="2022-02-02T06:21:28.783" v="28" actId="478"/>
          <ac:spMkLst>
            <pc:docMk/>
            <pc:sldMk cId="3123967534" sldId="258"/>
            <ac:spMk id="6" creationId="{541FF8B1-D0E5-4D0C-9295-0F74E52FEBBC}"/>
          </ac:spMkLst>
        </pc:spChg>
        <pc:picChg chg="del">
          <ac:chgData name="LIM LI XIN JED" userId="cfbf0014-c6a2-4210-b355-56815d327060" providerId="ADAL" clId="{AFBC02A8-2633-4965-AA99-76C048606050}" dt="2022-02-02T06:21:29.318" v="29" actId="478"/>
          <ac:picMkLst>
            <pc:docMk/>
            <pc:sldMk cId="3123967534" sldId="258"/>
            <ac:picMk id="7" creationId="{DCA912EE-F1FF-4E8D-95F9-D37EF4EB02EA}"/>
          </ac:picMkLst>
        </pc:picChg>
        <pc:picChg chg="add mod">
          <ac:chgData name="LIM LI XIN JED" userId="cfbf0014-c6a2-4210-b355-56815d327060" providerId="ADAL" clId="{AFBC02A8-2633-4965-AA99-76C048606050}" dt="2022-02-02T06:23:00.298" v="70" actId="208"/>
          <ac:picMkLst>
            <pc:docMk/>
            <pc:sldMk cId="3123967534" sldId="258"/>
            <ac:picMk id="1026" creationId="{8962E7B7-C359-4BBB-9691-AFBED7775A3A}"/>
          </ac:picMkLst>
        </pc:picChg>
      </pc:sldChg>
      <pc:sldChg chg="modSp mod">
        <pc:chgData name="LIM LI XIN JED" userId="cfbf0014-c6a2-4210-b355-56815d327060" providerId="ADAL" clId="{AFBC02A8-2633-4965-AA99-76C048606050}" dt="2022-02-03T14:32:47.262" v="6348" actId="20577"/>
        <pc:sldMkLst>
          <pc:docMk/>
          <pc:sldMk cId="3241355933" sldId="261"/>
        </pc:sldMkLst>
        <pc:spChg chg="mod">
          <ac:chgData name="LIM LI XIN JED" userId="cfbf0014-c6a2-4210-b355-56815d327060" providerId="ADAL" clId="{AFBC02A8-2633-4965-AA99-76C048606050}" dt="2022-02-02T06:24:41.930" v="198"/>
          <ac:spMkLst>
            <pc:docMk/>
            <pc:sldMk cId="3241355933" sldId="261"/>
            <ac:spMk id="2" creationId="{59D674BB-73A6-4296-8422-C1DB31D91B01}"/>
          </ac:spMkLst>
        </pc:spChg>
        <pc:spChg chg="mod">
          <ac:chgData name="LIM LI XIN JED" userId="cfbf0014-c6a2-4210-b355-56815d327060" providerId="ADAL" clId="{AFBC02A8-2633-4965-AA99-76C048606050}" dt="2022-02-02T06:25:02.896" v="241" actId="20577"/>
          <ac:spMkLst>
            <pc:docMk/>
            <pc:sldMk cId="3241355933" sldId="261"/>
            <ac:spMk id="3" creationId="{37B5BC97-58A1-4F6F-ADDD-59A31A952C53}"/>
          </ac:spMkLst>
        </pc:spChg>
        <pc:spChg chg="mod">
          <ac:chgData name="LIM LI XIN JED" userId="cfbf0014-c6a2-4210-b355-56815d327060" providerId="ADAL" clId="{AFBC02A8-2633-4965-AA99-76C048606050}" dt="2022-02-03T14:32:47.262" v="6348" actId="20577"/>
          <ac:spMkLst>
            <pc:docMk/>
            <pc:sldMk cId="3241355933" sldId="261"/>
            <ac:spMk id="4" creationId="{E8DC74C2-2F5C-47F4-B17D-E2CC369AAFB0}"/>
          </ac:spMkLst>
        </pc:spChg>
        <pc:spChg chg="mod">
          <ac:chgData name="LIM LI XIN JED" userId="cfbf0014-c6a2-4210-b355-56815d327060" providerId="ADAL" clId="{AFBC02A8-2633-4965-AA99-76C048606050}" dt="2022-02-02T06:26:54.595" v="370" actId="20577"/>
          <ac:spMkLst>
            <pc:docMk/>
            <pc:sldMk cId="3241355933" sldId="261"/>
            <ac:spMk id="14" creationId="{E460623B-AF3D-4E99-8B3B-77E9A9396D86}"/>
          </ac:spMkLst>
        </pc:spChg>
        <pc:spChg chg="mod">
          <ac:chgData name="LIM LI XIN JED" userId="cfbf0014-c6a2-4210-b355-56815d327060" providerId="ADAL" clId="{AFBC02A8-2633-4965-AA99-76C048606050}" dt="2022-02-02T06:26:28.848" v="314" actId="20577"/>
          <ac:spMkLst>
            <pc:docMk/>
            <pc:sldMk cId="3241355933" sldId="261"/>
            <ac:spMk id="25" creationId="{681AE604-F686-48DF-9CAD-AF62862104E3}"/>
          </ac:spMkLst>
        </pc:spChg>
        <pc:spChg chg="mod">
          <ac:chgData name="LIM LI XIN JED" userId="cfbf0014-c6a2-4210-b355-56815d327060" providerId="ADAL" clId="{AFBC02A8-2633-4965-AA99-76C048606050}" dt="2022-02-02T06:26:33.423" v="327" actId="20577"/>
          <ac:spMkLst>
            <pc:docMk/>
            <pc:sldMk cId="3241355933" sldId="261"/>
            <ac:spMk id="28" creationId="{98F9D304-F8A3-4698-88F2-BB5E8E17C95F}"/>
          </ac:spMkLst>
        </pc:spChg>
        <pc:spChg chg="mod">
          <ac:chgData name="LIM LI XIN JED" userId="cfbf0014-c6a2-4210-b355-56815d327060" providerId="ADAL" clId="{AFBC02A8-2633-4965-AA99-76C048606050}" dt="2022-02-02T06:26:38.411" v="342" actId="20577"/>
          <ac:spMkLst>
            <pc:docMk/>
            <pc:sldMk cId="3241355933" sldId="261"/>
            <ac:spMk id="30" creationId="{4063F36E-33C0-4E0F-AA7B-1ECBC48D3C38}"/>
          </ac:spMkLst>
        </pc:spChg>
        <pc:spChg chg="mod">
          <ac:chgData name="LIM LI XIN JED" userId="cfbf0014-c6a2-4210-b355-56815d327060" providerId="ADAL" clId="{AFBC02A8-2633-4965-AA99-76C048606050}" dt="2022-02-02T06:26:56.648" v="371" actId="20577"/>
          <ac:spMkLst>
            <pc:docMk/>
            <pc:sldMk cId="3241355933" sldId="261"/>
            <ac:spMk id="39" creationId="{C5F7442C-2497-4327-AE39-B57DEE123A3A}"/>
          </ac:spMkLst>
        </pc:spChg>
      </pc:sldChg>
      <pc:sldChg chg="del">
        <pc:chgData name="LIM LI XIN JED" userId="cfbf0014-c6a2-4210-b355-56815d327060" providerId="ADAL" clId="{AFBC02A8-2633-4965-AA99-76C048606050}" dt="2022-02-03T14:31:05.453" v="6232" actId="47"/>
        <pc:sldMkLst>
          <pc:docMk/>
          <pc:sldMk cId="3240608582" sldId="264"/>
        </pc:sldMkLst>
      </pc:sldChg>
      <pc:sldChg chg="modSp mod">
        <pc:chgData name="LIM LI XIN JED" userId="cfbf0014-c6a2-4210-b355-56815d327060" providerId="ADAL" clId="{AFBC02A8-2633-4965-AA99-76C048606050}" dt="2022-02-02T06:31:02.434" v="444" actId="20577"/>
        <pc:sldMkLst>
          <pc:docMk/>
          <pc:sldMk cId="1927693039" sldId="366"/>
        </pc:sldMkLst>
        <pc:spChg chg="mod">
          <ac:chgData name="LIM LI XIN JED" userId="cfbf0014-c6a2-4210-b355-56815d327060" providerId="ADAL" clId="{AFBC02A8-2633-4965-AA99-76C048606050}" dt="2022-02-02T06:30:36.096" v="385" actId="20577"/>
          <ac:spMkLst>
            <pc:docMk/>
            <pc:sldMk cId="1927693039" sldId="366"/>
            <ac:spMk id="3" creationId="{C9B3DEA2-13F7-4ADA-8C13-72ADAD2A5AF3}"/>
          </ac:spMkLst>
        </pc:spChg>
        <pc:spChg chg="mod">
          <ac:chgData name="LIM LI XIN JED" userId="cfbf0014-c6a2-4210-b355-56815d327060" providerId="ADAL" clId="{AFBC02A8-2633-4965-AA99-76C048606050}" dt="2022-02-02T06:30:32.659" v="378" actId="20577"/>
          <ac:spMkLst>
            <pc:docMk/>
            <pc:sldMk cId="1927693039" sldId="366"/>
            <ac:spMk id="7" creationId="{935D78A7-495B-4058-8661-43F843096B5F}"/>
          </ac:spMkLst>
        </pc:spChg>
        <pc:spChg chg="mod">
          <ac:chgData name="LIM LI XIN JED" userId="cfbf0014-c6a2-4210-b355-56815d327060" providerId="ADAL" clId="{AFBC02A8-2633-4965-AA99-76C048606050}" dt="2022-02-02T06:30:45.167" v="405" actId="313"/>
          <ac:spMkLst>
            <pc:docMk/>
            <pc:sldMk cId="1927693039" sldId="366"/>
            <ac:spMk id="10" creationId="{2E2267F0-4781-401E-891F-E9572C902528}"/>
          </ac:spMkLst>
        </pc:spChg>
        <pc:spChg chg="mod">
          <ac:chgData name="LIM LI XIN JED" userId="cfbf0014-c6a2-4210-b355-56815d327060" providerId="ADAL" clId="{AFBC02A8-2633-4965-AA99-76C048606050}" dt="2022-02-02T06:30:57.179" v="431" actId="20577"/>
          <ac:spMkLst>
            <pc:docMk/>
            <pc:sldMk cId="1927693039" sldId="366"/>
            <ac:spMk id="12" creationId="{28B2DE3A-A646-4C94-9DB9-B3889D299EE4}"/>
          </ac:spMkLst>
        </pc:spChg>
        <pc:spChg chg="mod">
          <ac:chgData name="LIM LI XIN JED" userId="cfbf0014-c6a2-4210-b355-56815d327060" providerId="ADAL" clId="{AFBC02A8-2633-4965-AA99-76C048606050}" dt="2022-02-02T06:31:02.434" v="444" actId="20577"/>
          <ac:spMkLst>
            <pc:docMk/>
            <pc:sldMk cId="1927693039" sldId="366"/>
            <ac:spMk id="21" creationId="{B02BA0DC-1C72-4EF3-98F4-152292860436}"/>
          </ac:spMkLst>
        </pc:spChg>
      </pc:sldChg>
      <pc:sldChg chg="modSp mod">
        <pc:chgData name="LIM LI XIN JED" userId="cfbf0014-c6a2-4210-b355-56815d327060" providerId="ADAL" clId="{AFBC02A8-2633-4965-AA99-76C048606050}" dt="2022-02-02T06:41:48.051" v="645" actId="20577"/>
        <pc:sldMkLst>
          <pc:docMk/>
          <pc:sldMk cId="542542153" sldId="489"/>
        </pc:sldMkLst>
        <pc:spChg chg="mod">
          <ac:chgData name="LIM LI XIN JED" userId="cfbf0014-c6a2-4210-b355-56815d327060" providerId="ADAL" clId="{AFBC02A8-2633-4965-AA99-76C048606050}" dt="2022-02-02T06:41:48.051" v="645" actId="20577"/>
          <ac:spMkLst>
            <pc:docMk/>
            <pc:sldMk cId="542542153" sldId="489"/>
            <ac:spMk id="3" creationId="{C9B3DEA2-13F7-4ADA-8C13-72ADAD2A5AF3}"/>
          </ac:spMkLst>
        </pc:spChg>
        <pc:spChg chg="mod">
          <ac:chgData name="LIM LI XIN JED" userId="cfbf0014-c6a2-4210-b355-56815d327060" providerId="ADAL" clId="{AFBC02A8-2633-4965-AA99-76C048606050}" dt="2022-02-02T06:40:55.574" v="581" actId="20577"/>
          <ac:spMkLst>
            <pc:docMk/>
            <pc:sldMk cId="542542153" sldId="489"/>
            <ac:spMk id="7" creationId="{8F41AAE2-58DD-4260-AA95-FC90D8508B8B}"/>
          </ac:spMkLst>
        </pc:spChg>
        <pc:spChg chg="mod">
          <ac:chgData name="LIM LI XIN JED" userId="cfbf0014-c6a2-4210-b355-56815d327060" providerId="ADAL" clId="{AFBC02A8-2633-4965-AA99-76C048606050}" dt="2022-02-02T06:41:01.423" v="596" actId="20577"/>
          <ac:spMkLst>
            <pc:docMk/>
            <pc:sldMk cId="542542153" sldId="489"/>
            <ac:spMk id="10" creationId="{13630FD5-04E5-4D1C-9FCA-EF1B53BD7210}"/>
          </ac:spMkLst>
        </pc:spChg>
        <pc:spChg chg="mod">
          <ac:chgData name="LIM LI XIN JED" userId="cfbf0014-c6a2-4210-b355-56815d327060" providerId="ADAL" clId="{AFBC02A8-2633-4965-AA99-76C048606050}" dt="2022-02-02T06:41:06.535" v="608" actId="20577"/>
          <ac:spMkLst>
            <pc:docMk/>
            <pc:sldMk cId="542542153" sldId="489"/>
            <ac:spMk id="12" creationId="{7E94FCC9-4228-44EC-9E19-496F2F3282F5}"/>
          </ac:spMkLst>
        </pc:spChg>
        <pc:spChg chg="mod">
          <ac:chgData name="LIM LI XIN JED" userId="cfbf0014-c6a2-4210-b355-56815d327060" providerId="ADAL" clId="{AFBC02A8-2633-4965-AA99-76C048606050}" dt="2022-02-02T06:41:38.981" v="619" actId="20577"/>
          <ac:spMkLst>
            <pc:docMk/>
            <pc:sldMk cId="542542153" sldId="489"/>
            <ac:spMk id="21" creationId="{497F3C2A-ADA3-4FF0-BC75-28958E229421}"/>
          </ac:spMkLst>
        </pc:spChg>
      </pc:sldChg>
      <pc:sldChg chg="modSp mod">
        <pc:chgData name="LIM LI XIN JED" userId="cfbf0014-c6a2-4210-b355-56815d327060" providerId="ADAL" clId="{AFBC02A8-2633-4965-AA99-76C048606050}" dt="2022-02-02T06:47:07.312" v="745" actId="207"/>
        <pc:sldMkLst>
          <pc:docMk/>
          <pc:sldMk cId="4016357035" sldId="490"/>
        </pc:sldMkLst>
        <pc:spChg chg="mod">
          <ac:chgData name="LIM LI XIN JED" userId="cfbf0014-c6a2-4210-b355-56815d327060" providerId="ADAL" clId="{AFBC02A8-2633-4965-AA99-76C048606050}" dt="2022-02-02T06:42:22.226" v="688" actId="20577"/>
          <ac:spMkLst>
            <pc:docMk/>
            <pc:sldMk cId="4016357035" sldId="490"/>
            <ac:spMk id="3" creationId="{C9B3DEA2-13F7-4ADA-8C13-72ADAD2A5AF3}"/>
          </ac:spMkLst>
        </pc:spChg>
        <pc:spChg chg="mod">
          <ac:chgData name="LIM LI XIN JED" userId="cfbf0014-c6a2-4210-b355-56815d327060" providerId="ADAL" clId="{AFBC02A8-2633-4965-AA99-76C048606050}" dt="2022-02-02T06:42:41.154" v="710" actId="20577"/>
          <ac:spMkLst>
            <pc:docMk/>
            <pc:sldMk cId="4016357035" sldId="490"/>
            <ac:spMk id="23" creationId="{30C60FDA-E426-4FFD-82CC-2FC2BD560D5F}"/>
          </ac:spMkLst>
        </pc:spChg>
        <pc:spChg chg="mod">
          <ac:chgData name="LIM LI XIN JED" userId="cfbf0014-c6a2-4210-b355-56815d327060" providerId="ADAL" clId="{AFBC02A8-2633-4965-AA99-76C048606050}" dt="2022-02-02T06:42:58.840" v="743" actId="20577"/>
          <ac:spMkLst>
            <pc:docMk/>
            <pc:sldMk cId="4016357035" sldId="490"/>
            <ac:spMk id="26" creationId="{82DD12FD-0B0A-468C-B57A-1F37AA049F1B}"/>
          </ac:spMkLst>
        </pc:spChg>
        <pc:spChg chg="mod">
          <ac:chgData name="LIM LI XIN JED" userId="cfbf0014-c6a2-4210-b355-56815d327060" providerId="ADAL" clId="{AFBC02A8-2633-4965-AA99-76C048606050}" dt="2022-02-02T06:42:37.597" v="703" actId="20577"/>
          <ac:spMkLst>
            <pc:docMk/>
            <pc:sldMk cId="4016357035" sldId="490"/>
            <ac:spMk id="28" creationId="{D0643CE3-F834-4CE8-AE5D-919E981751C6}"/>
          </ac:spMkLst>
        </pc:spChg>
        <pc:spChg chg="mod">
          <ac:chgData name="LIM LI XIN JED" userId="cfbf0014-c6a2-4210-b355-56815d327060" providerId="ADAL" clId="{AFBC02A8-2633-4965-AA99-76C048606050}" dt="2022-02-02T06:47:07.312" v="745" actId="207"/>
          <ac:spMkLst>
            <pc:docMk/>
            <pc:sldMk cId="4016357035" sldId="490"/>
            <ac:spMk id="30" creationId="{641AFFF6-AD8D-4DE9-9306-2DEF2FF759AC}"/>
          </ac:spMkLst>
        </pc:spChg>
      </pc:sldChg>
      <pc:sldChg chg="addSp delSp modSp mod delAnim">
        <pc:chgData name="LIM LI XIN JED" userId="cfbf0014-c6a2-4210-b355-56815d327060" providerId="ADAL" clId="{AFBC02A8-2633-4965-AA99-76C048606050}" dt="2022-02-02T06:37:09.836" v="566" actId="20577"/>
        <pc:sldMkLst>
          <pc:docMk/>
          <pc:sldMk cId="4256891065" sldId="495"/>
        </pc:sldMkLst>
        <pc:spChg chg="mod">
          <ac:chgData name="LIM LI XIN JED" userId="cfbf0014-c6a2-4210-b355-56815d327060" providerId="ADAL" clId="{AFBC02A8-2633-4965-AA99-76C048606050}" dt="2022-02-02T06:33:45.655" v="466" actId="20577"/>
          <ac:spMkLst>
            <pc:docMk/>
            <pc:sldMk cId="4256891065" sldId="495"/>
            <ac:spMk id="2" creationId="{88B1B8B3-7B2F-41E4-92CC-703138D91D80}"/>
          </ac:spMkLst>
        </pc:spChg>
        <pc:spChg chg="add mod">
          <ac:chgData name="LIM LI XIN JED" userId="cfbf0014-c6a2-4210-b355-56815d327060" providerId="ADAL" clId="{AFBC02A8-2633-4965-AA99-76C048606050}" dt="2022-02-02T06:37:09.836" v="566" actId="20577"/>
          <ac:spMkLst>
            <pc:docMk/>
            <pc:sldMk cId="4256891065" sldId="495"/>
            <ac:spMk id="3" creationId="{8DE97DC7-9011-4B24-8913-64F622DEB5E0}"/>
          </ac:spMkLst>
        </pc:spChg>
        <pc:spChg chg="del">
          <ac:chgData name="LIM LI XIN JED" userId="cfbf0014-c6a2-4210-b355-56815d327060" providerId="ADAL" clId="{AFBC02A8-2633-4965-AA99-76C048606050}" dt="2022-02-02T06:31:18.503" v="448" actId="478"/>
          <ac:spMkLst>
            <pc:docMk/>
            <pc:sldMk cId="4256891065" sldId="495"/>
            <ac:spMk id="34" creationId="{C78BEE66-511E-451E-AA0D-B855143A3704}"/>
          </ac:spMkLst>
        </pc:spChg>
        <pc:spChg chg="del">
          <ac:chgData name="LIM LI XIN JED" userId="cfbf0014-c6a2-4210-b355-56815d327060" providerId="ADAL" clId="{AFBC02A8-2633-4965-AA99-76C048606050}" dt="2022-02-02T06:31:18.503" v="448" actId="478"/>
          <ac:spMkLst>
            <pc:docMk/>
            <pc:sldMk cId="4256891065" sldId="495"/>
            <ac:spMk id="35" creationId="{DE0BF463-5923-4FD4-AFF9-1A1A2C066909}"/>
          </ac:spMkLst>
        </pc:spChg>
        <pc:spChg chg="del">
          <ac:chgData name="LIM LI XIN JED" userId="cfbf0014-c6a2-4210-b355-56815d327060" providerId="ADAL" clId="{AFBC02A8-2633-4965-AA99-76C048606050}" dt="2022-02-02T06:31:18.503" v="448" actId="478"/>
          <ac:spMkLst>
            <pc:docMk/>
            <pc:sldMk cId="4256891065" sldId="495"/>
            <ac:spMk id="36" creationId="{97A15BD8-A791-4A5A-8743-658692202586}"/>
          </ac:spMkLst>
        </pc:spChg>
        <pc:spChg chg="del">
          <ac:chgData name="LIM LI XIN JED" userId="cfbf0014-c6a2-4210-b355-56815d327060" providerId="ADAL" clId="{AFBC02A8-2633-4965-AA99-76C048606050}" dt="2022-02-02T06:31:18.503" v="448" actId="478"/>
          <ac:spMkLst>
            <pc:docMk/>
            <pc:sldMk cId="4256891065" sldId="495"/>
            <ac:spMk id="37" creationId="{15FDF214-B567-4E67-A5A6-83EFB7A9414E}"/>
          </ac:spMkLst>
        </pc:spChg>
        <pc:spChg chg="del">
          <ac:chgData name="LIM LI XIN JED" userId="cfbf0014-c6a2-4210-b355-56815d327060" providerId="ADAL" clId="{AFBC02A8-2633-4965-AA99-76C048606050}" dt="2022-02-02T06:31:18.503" v="448" actId="478"/>
          <ac:spMkLst>
            <pc:docMk/>
            <pc:sldMk cId="4256891065" sldId="495"/>
            <ac:spMk id="38" creationId="{BAB7BBE2-281B-4287-B156-7DDCDBB217EA}"/>
          </ac:spMkLst>
        </pc:spChg>
        <pc:spChg chg="del">
          <ac:chgData name="LIM LI XIN JED" userId="cfbf0014-c6a2-4210-b355-56815d327060" providerId="ADAL" clId="{AFBC02A8-2633-4965-AA99-76C048606050}" dt="2022-02-02T06:31:18.503" v="448" actId="478"/>
          <ac:spMkLst>
            <pc:docMk/>
            <pc:sldMk cId="4256891065" sldId="495"/>
            <ac:spMk id="39" creationId="{57D08EE1-E6E3-41A7-9312-5D66FF1ADAB1}"/>
          </ac:spMkLst>
        </pc:spChg>
        <pc:spChg chg="mod">
          <ac:chgData name="LIM LI XIN JED" userId="cfbf0014-c6a2-4210-b355-56815d327060" providerId="ADAL" clId="{AFBC02A8-2633-4965-AA99-76C048606050}" dt="2022-02-02T06:31:15.145" v="447"/>
          <ac:spMkLst>
            <pc:docMk/>
            <pc:sldMk cId="4256891065" sldId="495"/>
            <ac:spMk id="44" creationId="{88D2A124-AABB-4D20-A53F-8D21D821C616}"/>
          </ac:spMkLst>
        </pc:spChg>
        <pc:spChg chg="mod">
          <ac:chgData name="LIM LI XIN JED" userId="cfbf0014-c6a2-4210-b355-56815d327060" providerId="ADAL" clId="{AFBC02A8-2633-4965-AA99-76C048606050}" dt="2022-02-02T06:31:15.145" v="447"/>
          <ac:spMkLst>
            <pc:docMk/>
            <pc:sldMk cId="4256891065" sldId="495"/>
            <ac:spMk id="47" creationId="{AF5BCEAF-C876-4F73-A24D-FB96A752AB5E}"/>
          </ac:spMkLst>
        </pc:spChg>
        <pc:spChg chg="mod">
          <ac:chgData name="LIM LI XIN JED" userId="cfbf0014-c6a2-4210-b355-56815d327060" providerId="ADAL" clId="{AFBC02A8-2633-4965-AA99-76C048606050}" dt="2022-02-02T06:31:15.145" v="447"/>
          <ac:spMkLst>
            <pc:docMk/>
            <pc:sldMk cId="4256891065" sldId="495"/>
            <ac:spMk id="49" creationId="{13481EEE-D7E5-4FD4-8EB4-E84873213015}"/>
          </ac:spMkLst>
        </pc:spChg>
        <pc:spChg chg="mod">
          <ac:chgData name="LIM LI XIN JED" userId="cfbf0014-c6a2-4210-b355-56815d327060" providerId="ADAL" clId="{AFBC02A8-2633-4965-AA99-76C048606050}" dt="2022-02-02T06:31:15.145" v="447"/>
          <ac:spMkLst>
            <pc:docMk/>
            <pc:sldMk cId="4256891065" sldId="495"/>
            <ac:spMk id="51" creationId="{1C4202F7-BC8D-4DD2-9C27-5B9FCEA1F0F9}"/>
          </ac:spMkLst>
        </pc:spChg>
        <pc:spChg chg="mod">
          <ac:chgData name="LIM LI XIN JED" userId="cfbf0014-c6a2-4210-b355-56815d327060" providerId="ADAL" clId="{AFBC02A8-2633-4965-AA99-76C048606050}" dt="2022-02-02T06:31:15.145" v="447"/>
          <ac:spMkLst>
            <pc:docMk/>
            <pc:sldMk cId="4256891065" sldId="495"/>
            <ac:spMk id="54" creationId="{AFB47F64-E48B-4BB9-8EFF-92DEC3F63A7B}"/>
          </ac:spMkLst>
        </pc:spChg>
        <pc:spChg chg="mod">
          <ac:chgData name="LIM LI XIN JED" userId="cfbf0014-c6a2-4210-b355-56815d327060" providerId="ADAL" clId="{AFBC02A8-2633-4965-AA99-76C048606050}" dt="2022-02-02T06:31:15.145" v="447"/>
          <ac:spMkLst>
            <pc:docMk/>
            <pc:sldMk cId="4256891065" sldId="495"/>
            <ac:spMk id="56" creationId="{F8330ED0-3482-4720-9C3D-FEAF920DB287}"/>
          </ac:spMkLst>
        </pc:spChg>
        <pc:spChg chg="mod">
          <ac:chgData name="LIM LI XIN JED" userId="cfbf0014-c6a2-4210-b355-56815d327060" providerId="ADAL" clId="{AFBC02A8-2633-4965-AA99-76C048606050}" dt="2022-02-02T06:31:15.145" v="447"/>
          <ac:spMkLst>
            <pc:docMk/>
            <pc:sldMk cId="4256891065" sldId="495"/>
            <ac:spMk id="58" creationId="{6DD933B0-C55A-4325-9FE1-021CAA96D216}"/>
          </ac:spMkLst>
        </pc:spChg>
        <pc:grpChg chg="del">
          <ac:chgData name="LIM LI XIN JED" userId="cfbf0014-c6a2-4210-b355-56815d327060" providerId="ADAL" clId="{AFBC02A8-2633-4965-AA99-76C048606050}" dt="2022-02-02T06:31:14.860" v="446" actId="478"/>
          <ac:grpSpMkLst>
            <pc:docMk/>
            <pc:sldMk cId="4256891065" sldId="495"/>
            <ac:grpSpMk id="28" creationId="{BEE743CE-3446-42AE-9695-4B7A3E762222}"/>
          </ac:grpSpMkLst>
        </pc:grpChg>
        <pc:grpChg chg="add mod">
          <ac:chgData name="LIM LI XIN JED" userId="cfbf0014-c6a2-4210-b355-56815d327060" providerId="ADAL" clId="{AFBC02A8-2633-4965-AA99-76C048606050}" dt="2022-02-02T06:31:15.145" v="447"/>
          <ac:grpSpMkLst>
            <pc:docMk/>
            <pc:sldMk cId="4256891065" sldId="495"/>
            <ac:grpSpMk id="40" creationId="{5E0E39FC-5F5D-49A7-9B85-0C64ED82EF17}"/>
          </ac:grpSpMkLst>
        </pc:grpChg>
        <pc:grpChg chg="mod">
          <ac:chgData name="LIM LI XIN JED" userId="cfbf0014-c6a2-4210-b355-56815d327060" providerId="ADAL" clId="{AFBC02A8-2633-4965-AA99-76C048606050}" dt="2022-02-02T06:31:15.145" v="447"/>
          <ac:grpSpMkLst>
            <pc:docMk/>
            <pc:sldMk cId="4256891065" sldId="495"/>
            <ac:grpSpMk id="42" creationId="{50F40644-1051-41CA-813C-9BF2CFCA3FAF}"/>
          </ac:grpSpMkLst>
        </pc:grpChg>
        <pc:grpChg chg="mod">
          <ac:chgData name="LIM LI XIN JED" userId="cfbf0014-c6a2-4210-b355-56815d327060" providerId="ADAL" clId="{AFBC02A8-2633-4965-AA99-76C048606050}" dt="2022-02-02T06:31:15.145" v="447"/>
          <ac:grpSpMkLst>
            <pc:docMk/>
            <pc:sldMk cId="4256891065" sldId="495"/>
            <ac:grpSpMk id="43" creationId="{FC8AEAF9-D890-4063-8FF0-C6BAF02222CA}"/>
          </ac:grpSpMkLst>
        </pc:grpChg>
        <pc:picChg chg="del">
          <ac:chgData name="LIM LI XIN JED" userId="cfbf0014-c6a2-4210-b355-56815d327060" providerId="ADAL" clId="{AFBC02A8-2633-4965-AA99-76C048606050}" dt="2022-02-02T06:31:18.503" v="448" actId="478"/>
          <ac:picMkLst>
            <pc:docMk/>
            <pc:sldMk cId="4256891065" sldId="495"/>
            <ac:picMk id="7" creationId="{8BFD1E74-A606-49B8-9850-3CE213CEC701}"/>
          </ac:picMkLst>
        </pc:picChg>
        <pc:cxnChg chg="mod">
          <ac:chgData name="LIM LI XIN JED" userId="cfbf0014-c6a2-4210-b355-56815d327060" providerId="ADAL" clId="{AFBC02A8-2633-4965-AA99-76C048606050}" dt="2022-02-02T06:31:15.145" v="447"/>
          <ac:cxnSpMkLst>
            <pc:docMk/>
            <pc:sldMk cId="4256891065" sldId="495"/>
            <ac:cxnSpMk id="45" creationId="{DE3917F4-C24A-482C-914F-010F9871B614}"/>
          </ac:cxnSpMkLst>
        </pc:cxnChg>
        <pc:cxnChg chg="mod">
          <ac:chgData name="LIM LI XIN JED" userId="cfbf0014-c6a2-4210-b355-56815d327060" providerId="ADAL" clId="{AFBC02A8-2633-4965-AA99-76C048606050}" dt="2022-02-02T06:31:15.145" v="447"/>
          <ac:cxnSpMkLst>
            <pc:docMk/>
            <pc:sldMk cId="4256891065" sldId="495"/>
            <ac:cxnSpMk id="46" creationId="{D971F633-2F35-4C9F-A6C5-1C1FE3F047A2}"/>
          </ac:cxnSpMkLst>
        </pc:cxnChg>
        <pc:cxnChg chg="mod">
          <ac:chgData name="LIM LI XIN JED" userId="cfbf0014-c6a2-4210-b355-56815d327060" providerId="ADAL" clId="{AFBC02A8-2633-4965-AA99-76C048606050}" dt="2022-02-02T06:31:15.145" v="447"/>
          <ac:cxnSpMkLst>
            <pc:docMk/>
            <pc:sldMk cId="4256891065" sldId="495"/>
            <ac:cxnSpMk id="48" creationId="{BF1E1734-E024-4A6C-AD6B-3E740CC8AE39}"/>
          </ac:cxnSpMkLst>
        </pc:cxnChg>
        <pc:cxnChg chg="mod">
          <ac:chgData name="LIM LI XIN JED" userId="cfbf0014-c6a2-4210-b355-56815d327060" providerId="ADAL" clId="{AFBC02A8-2633-4965-AA99-76C048606050}" dt="2022-02-02T06:31:15.145" v="447"/>
          <ac:cxnSpMkLst>
            <pc:docMk/>
            <pc:sldMk cId="4256891065" sldId="495"/>
            <ac:cxnSpMk id="50" creationId="{36FC51AC-EA61-41D0-A680-492DFF5028B1}"/>
          </ac:cxnSpMkLst>
        </pc:cxnChg>
        <pc:cxnChg chg="mod">
          <ac:chgData name="LIM LI XIN JED" userId="cfbf0014-c6a2-4210-b355-56815d327060" providerId="ADAL" clId="{AFBC02A8-2633-4965-AA99-76C048606050}" dt="2022-02-02T06:31:15.145" v="447"/>
          <ac:cxnSpMkLst>
            <pc:docMk/>
            <pc:sldMk cId="4256891065" sldId="495"/>
            <ac:cxnSpMk id="52" creationId="{4F23647C-6510-4547-895D-20CB42EA0F6F}"/>
          </ac:cxnSpMkLst>
        </pc:cxnChg>
        <pc:cxnChg chg="mod">
          <ac:chgData name="LIM LI XIN JED" userId="cfbf0014-c6a2-4210-b355-56815d327060" providerId="ADAL" clId="{AFBC02A8-2633-4965-AA99-76C048606050}" dt="2022-02-02T06:31:15.145" v="447"/>
          <ac:cxnSpMkLst>
            <pc:docMk/>
            <pc:sldMk cId="4256891065" sldId="495"/>
            <ac:cxnSpMk id="53" creationId="{E17FF08D-265D-463A-BA01-861F32D1C53B}"/>
          </ac:cxnSpMkLst>
        </pc:cxnChg>
        <pc:cxnChg chg="mod">
          <ac:chgData name="LIM LI XIN JED" userId="cfbf0014-c6a2-4210-b355-56815d327060" providerId="ADAL" clId="{AFBC02A8-2633-4965-AA99-76C048606050}" dt="2022-02-02T06:31:15.145" v="447"/>
          <ac:cxnSpMkLst>
            <pc:docMk/>
            <pc:sldMk cId="4256891065" sldId="495"/>
            <ac:cxnSpMk id="55" creationId="{04C1C55D-CCE1-4000-9AFD-69E47518EE21}"/>
          </ac:cxnSpMkLst>
        </pc:cxnChg>
        <pc:cxnChg chg="mod">
          <ac:chgData name="LIM LI XIN JED" userId="cfbf0014-c6a2-4210-b355-56815d327060" providerId="ADAL" clId="{AFBC02A8-2633-4965-AA99-76C048606050}" dt="2022-02-02T06:31:15.145" v="447"/>
          <ac:cxnSpMkLst>
            <pc:docMk/>
            <pc:sldMk cId="4256891065" sldId="495"/>
            <ac:cxnSpMk id="57" creationId="{F70443F0-F5DA-493A-8212-521D7C6167AE}"/>
          </ac:cxnSpMkLst>
        </pc:cxnChg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265743078" sldId="496"/>
        </pc:sldMkLst>
      </pc:sldChg>
      <pc:sldChg chg="del">
        <pc:chgData name="LIM LI XIN JED" userId="cfbf0014-c6a2-4210-b355-56815d327060" providerId="ADAL" clId="{AFBC02A8-2633-4965-AA99-76C048606050}" dt="2022-02-02T06:31:09.369" v="445" actId="47"/>
        <pc:sldMkLst>
          <pc:docMk/>
          <pc:sldMk cId="2666740566" sldId="563"/>
        </pc:sldMkLst>
      </pc:sldChg>
      <pc:sldChg chg="del">
        <pc:chgData name="LIM LI XIN JED" userId="cfbf0014-c6a2-4210-b355-56815d327060" providerId="ADAL" clId="{AFBC02A8-2633-4965-AA99-76C048606050}" dt="2022-02-02T06:31:09.369" v="445" actId="47"/>
        <pc:sldMkLst>
          <pc:docMk/>
          <pc:sldMk cId="3904850712" sldId="565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671439023" sldId="567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584412660" sldId="568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540486010" sldId="570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635789911" sldId="571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078480160" sldId="574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406219344" sldId="575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121719437" sldId="579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4201656267" sldId="582"/>
        </pc:sldMkLst>
      </pc:sldChg>
      <pc:sldChg chg="del">
        <pc:chgData name="LIM LI XIN JED" userId="cfbf0014-c6a2-4210-b355-56815d327060" providerId="ADAL" clId="{AFBC02A8-2633-4965-AA99-76C048606050}" dt="2022-02-02T06:31:09.369" v="445" actId="47"/>
        <pc:sldMkLst>
          <pc:docMk/>
          <pc:sldMk cId="2032481736" sldId="587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999679523" sldId="592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02374553" sldId="594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636433651" sldId="597"/>
        </pc:sldMkLst>
      </pc:sldChg>
      <pc:sldChg chg="del">
        <pc:chgData name="LIM LI XIN JED" userId="cfbf0014-c6a2-4210-b355-56815d327060" providerId="ADAL" clId="{AFBC02A8-2633-4965-AA99-76C048606050}" dt="2022-02-02T06:23:03.449" v="71" actId="47"/>
        <pc:sldMkLst>
          <pc:docMk/>
          <pc:sldMk cId="4127151858" sldId="602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613835880" sldId="608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516142265" sldId="609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666540572" sldId="610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481721937" sldId="614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164390458" sldId="615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773520398" sldId="617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053370476" sldId="618"/>
        </pc:sldMkLst>
      </pc:sldChg>
      <pc:sldChg chg="del">
        <pc:chgData name="LIM LI XIN JED" userId="cfbf0014-c6a2-4210-b355-56815d327060" providerId="ADAL" clId="{AFBC02A8-2633-4965-AA99-76C048606050}" dt="2022-02-02T06:31:09.369" v="445" actId="47"/>
        <pc:sldMkLst>
          <pc:docMk/>
          <pc:sldMk cId="1686005364" sldId="619"/>
        </pc:sldMkLst>
      </pc:sldChg>
      <pc:sldChg chg="del">
        <pc:chgData name="LIM LI XIN JED" userId="cfbf0014-c6a2-4210-b355-56815d327060" providerId="ADAL" clId="{AFBC02A8-2633-4965-AA99-76C048606050}" dt="2022-02-02T06:48:16.880" v="824" actId="47"/>
        <pc:sldMkLst>
          <pc:docMk/>
          <pc:sldMk cId="1486491544" sldId="625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091549564" sldId="626"/>
        </pc:sldMkLst>
      </pc:sldChg>
      <pc:sldChg chg="del">
        <pc:chgData name="LIM LI XIN JED" userId="cfbf0014-c6a2-4210-b355-56815d327060" providerId="ADAL" clId="{AFBC02A8-2633-4965-AA99-76C048606050}" dt="2022-02-02T06:31:09.369" v="445" actId="47"/>
        <pc:sldMkLst>
          <pc:docMk/>
          <pc:sldMk cId="4246474816" sldId="628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726133452" sldId="629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769007526" sldId="630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3182417803" sldId="631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107638554" sldId="632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717513499" sldId="633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170349940" sldId="634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392929218" sldId="635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484044806" sldId="639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770086636" sldId="644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892917341" sldId="645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419700787" sldId="646"/>
        </pc:sldMkLst>
      </pc:sldChg>
      <pc:sldChg chg="del">
        <pc:chgData name="LIM LI XIN JED" userId="cfbf0014-c6a2-4210-b355-56815d327060" providerId="ADAL" clId="{AFBC02A8-2633-4965-AA99-76C048606050}" dt="2022-02-03T14:31:05.453" v="6232" actId="47"/>
        <pc:sldMkLst>
          <pc:docMk/>
          <pc:sldMk cId="3840514399" sldId="647"/>
        </pc:sldMkLst>
      </pc:sldChg>
      <pc:sldChg chg="del">
        <pc:chgData name="LIM LI XIN JED" userId="cfbf0014-c6a2-4210-b355-56815d327060" providerId="ADAL" clId="{AFBC02A8-2633-4965-AA99-76C048606050}" dt="2022-02-03T14:31:05.453" v="6232" actId="47"/>
        <pc:sldMkLst>
          <pc:docMk/>
          <pc:sldMk cId="3740387455" sldId="648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912291742" sldId="649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737695475" sldId="650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268737736" sldId="651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522162228" sldId="652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3014602128" sldId="653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068641543" sldId="654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4285146539" sldId="655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766359379" sldId="656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311564291" sldId="657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4044183570" sldId="658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934153799" sldId="659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3620367071" sldId="660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680508969" sldId="661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1413602823" sldId="662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4195917170" sldId="663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843086226" sldId="664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420035460" sldId="666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3677629823" sldId="667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4200156157" sldId="668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362121313" sldId="669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3066282234" sldId="670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3867516068" sldId="671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3738430210" sldId="672"/>
        </pc:sldMkLst>
      </pc:sldChg>
      <pc:sldChg chg="del">
        <pc:chgData name="LIM LI XIN JED" userId="cfbf0014-c6a2-4210-b355-56815d327060" providerId="ADAL" clId="{AFBC02A8-2633-4965-AA99-76C048606050}" dt="2022-02-02T06:31:43.207" v="449" actId="47"/>
        <pc:sldMkLst>
          <pc:docMk/>
          <pc:sldMk cId="2005541499" sldId="673"/>
        </pc:sldMkLst>
      </pc:sldChg>
      <pc:sldChg chg="addSp delSp modSp mod delAnim">
        <pc:chgData name="LIM LI XIN JED" userId="cfbf0014-c6a2-4210-b355-56815d327060" providerId="ADAL" clId="{AFBC02A8-2633-4965-AA99-76C048606050}" dt="2022-02-04T01:47:34.049" v="6812" actId="1076"/>
        <pc:sldMkLst>
          <pc:docMk/>
          <pc:sldMk cId="2497622484" sldId="674"/>
        </pc:sldMkLst>
        <pc:spChg chg="add mod">
          <ac:chgData name="LIM LI XIN JED" userId="cfbf0014-c6a2-4210-b355-56815d327060" providerId="ADAL" clId="{AFBC02A8-2633-4965-AA99-76C048606050}" dt="2022-02-03T14:35:46.992" v="6448" actId="14100"/>
          <ac:spMkLst>
            <pc:docMk/>
            <pc:sldMk cId="2497622484" sldId="674"/>
            <ac:spMk id="2" creationId="{50250995-A315-45FF-8D43-8DB3A7A61967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3" creationId="{67CD7222-5815-4397-B3E4-F8B73C800EEF}"/>
          </ac:spMkLst>
        </pc:spChg>
        <pc:spChg chg="mod">
          <ac:chgData name="LIM LI XIN JED" userId="cfbf0014-c6a2-4210-b355-56815d327060" providerId="ADAL" clId="{AFBC02A8-2633-4965-AA99-76C048606050}" dt="2022-02-03T14:35:29.972" v="6395" actId="20577"/>
          <ac:spMkLst>
            <pc:docMk/>
            <pc:sldMk cId="2497622484" sldId="674"/>
            <ac:spMk id="4" creationId="{9A50CCBE-DB5F-46E7-9542-4900673AFDE9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5" creationId="{3DBF277C-E6DD-478F-ADD2-66F2B96A2B87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15" creationId="{9D4614CF-C857-47CE-B76E-EB2D94A43522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48" creationId="{312C92FE-B421-48C6-BFAA-CE7E7D214A57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49" creationId="{4FA45182-D51F-47CC-9DF8-334BC9AA6579}"/>
          </ac:spMkLst>
        </pc:spChg>
        <pc:spChg chg="mod">
          <ac:chgData name="LIM LI XIN JED" userId="cfbf0014-c6a2-4210-b355-56815d327060" providerId="ADAL" clId="{AFBC02A8-2633-4965-AA99-76C048606050}" dt="2022-02-02T06:42:16.815" v="676"/>
          <ac:spMkLst>
            <pc:docMk/>
            <pc:sldMk cId="2497622484" sldId="674"/>
            <ac:spMk id="50" creationId="{4DF781EE-BF73-44D6-AEC0-BC3ED93DB118}"/>
          </ac:spMkLst>
        </pc:spChg>
        <pc:spChg chg="mod">
          <ac:chgData name="LIM LI XIN JED" userId="cfbf0014-c6a2-4210-b355-56815d327060" providerId="ADAL" clId="{AFBC02A8-2633-4965-AA99-76C048606050}" dt="2022-02-02T06:42:16.815" v="676"/>
          <ac:spMkLst>
            <pc:docMk/>
            <pc:sldMk cId="2497622484" sldId="674"/>
            <ac:spMk id="53" creationId="{1DB185FC-DCEF-470B-A2DB-066855B7E357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54" creationId="{909CA39A-3F37-4612-83AC-A01627B202C2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55" creationId="{2271E670-9812-4AA0-A70F-BBE353DEFD1D}"/>
          </ac:spMkLst>
        </pc:spChg>
        <pc:spChg chg="mod">
          <ac:chgData name="LIM LI XIN JED" userId="cfbf0014-c6a2-4210-b355-56815d327060" providerId="ADAL" clId="{AFBC02A8-2633-4965-AA99-76C048606050}" dt="2022-02-02T06:42:16.815" v="676"/>
          <ac:spMkLst>
            <pc:docMk/>
            <pc:sldMk cId="2497622484" sldId="674"/>
            <ac:spMk id="57" creationId="{256228BA-DFEC-4825-8432-E35681C4A9E0}"/>
          </ac:spMkLst>
        </pc:spChg>
        <pc:spChg chg="mod">
          <ac:chgData name="LIM LI XIN JED" userId="cfbf0014-c6a2-4210-b355-56815d327060" providerId="ADAL" clId="{AFBC02A8-2633-4965-AA99-76C048606050}" dt="2022-02-02T06:42:16.815" v="676"/>
          <ac:spMkLst>
            <pc:docMk/>
            <pc:sldMk cId="2497622484" sldId="674"/>
            <ac:spMk id="59" creationId="{A01A9D59-129B-4790-93F9-E103091A9E29}"/>
          </ac:spMkLst>
        </pc:spChg>
        <pc:spChg chg="mod">
          <ac:chgData name="LIM LI XIN JED" userId="cfbf0014-c6a2-4210-b355-56815d327060" providerId="ADAL" clId="{AFBC02A8-2633-4965-AA99-76C048606050}" dt="2022-02-02T06:42:16.815" v="676"/>
          <ac:spMkLst>
            <pc:docMk/>
            <pc:sldMk cId="2497622484" sldId="674"/>
            <ac:spMk id="62" creationId="{6F301CF5-5BCC-4BAD-96D8-E5C05BA818A7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65" creationId="{257F030F-D73B-4C0F-9D08-5E13ED804585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66" creationId="{3F338821-185D-47ED-BCF3-2C62BF356F24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67" creationId="{2A7DA573-4B3C-48D2-AEF1-3A7BC829C97D}"/>
          </ac:spMkLst>
        </pc:spChg>
        <pc:spChg chg="mod">
          <ac:chgData name="LIM LI XIN JED" userId="cfbf0014-c6a2-4210-b355-56815d327060" providerId="ADAL" clId="{AFBC02A8-2633-4965-AA99-76C048606050}" dt="2022-02-02T06:42:16.815" v="676"/>
          <ac:spMkLst>
            <pc:docMk/>
            <pc:sldMk cId="2497622484" sldId="674"/>
            <ac:spMk id="68" creationId="{764C0CAA-29BB-4E5A-9886-3597AA44F57C}"/>
          </ac:spMkLst>
        </pc:spChg>
        <pc:spChg chg="mod">
          <ac:chgData name="LIM LI XIN JED" userId="cfbf0014-c6a2-4210-b355-56815d327060" providerId="ADAL" clId="{AFBC02A8-2633-4965-AA99-76C048606050}" dt="2022-02-02T06:42:16.815" v="676"/>
          <ac:spMkLst>
            <pc:docMk/>
            <pc:sldMk cId="2497622484" sldId="674"/>
            <ac:spMk id="70" creationId="{DCEA9804-D0D6-45A2-B761-3E08CD2CEED4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83" creationId="{331B89BB-EE30-45B2-86F9-7B813E549A97}"/>
          </ac:spMkLst>
        </pc:spChg>
        <pc:spChg chg="del">
          <ac:chgData name="LIM LI XIN JED" userId="cfbf0014-c6a2-4210-b355-56815d327060" providerId="ADAL" clId="{AFBC02A8-2633-4965-AA99-76C048606050}" dt="2022-02-02T06:42:07.791" v="674" actId="478"/>
          <ac:spMkLst>
            <pc:docMk/>
            <pc:sldMk cId="2497622484" sldId="674"/>
            <ac:spMk id="84" creationId="{E580554D-00C2-47DC-9C06-50D7D63120FD}"/>
          </ac:spMkLst>
        </pc:spChg>
        <pc:grpChg chg="add mod">
          <ac:chgData name="LIM LI XIN JED" userId="cfbf0014-c6a2-4210-b355-56815d327060" providerId="ADAL" clId="{AFBC02A8-2633-4965-AA99-76C048606050}" dt="2022-02-02T06:42:16.815" v="676"/>
          <ac:grpSpMkLst>
            <pc:docMk/>
            <pc:sldMk cId="2497622484" sldId="674"/>
            <ac:grpSpMk id="45" creationId="{C3F4C003-6CC7-408E-AB5F-3F4F52A9D74F}"/>
          </ac:grpSpMkLst>
        </pc:grpChg>
        <pc:grpChg chg="mod">
          <ac:chgData name="LIM LI XIN JED" userId="cfbf0014-c6a2-4210-b355-56815d327060" providerId="ADAL" clId="{AFBC02A8-2633-4965-AA99-76C048606050}" dt="2022-02-02T06:42:16.815" v="676"/>
          <ac:grpSpMkLst>
            <pc:docMk/>
            <pc:sldMk cId="2497622484" sldId="674"/>
            <ac:grpSpMk id="46" creationId="{B0EC8DAF-6670-4518-AACB-9CCAAE1AE6EC}"/>
          </ac:grpSpMkLst>
        </pc:grpChg>
        <pc:grpChg chg="mod">
          <ac:chgData name="LIM LI XIN JED" userId="cfbf0014-c6a2-4210-b355-56815d327060" providerId="ADAL" clId="{AFBC02A8-2633-4965-AA99-76C048606050}" dt="2022-02-02T06:42:16.815" v="676"/>
          <ac:grpSpMkLst>
            <pc:docMk/>
            <pc:sldMk cId="2497622484" sldId="674"/>
            <ac:grpSpMk id="47" creationId="{B8456B24-3840-4121-8E04-2BA7922AB559}"/>
          </ac:grpSpMkLst>
        </pc:grpChg>
        <pc:grpChg chg="del">
          <ac:chgData name="LIM LI XIN JED" userId="cfbf0014-c6a2-4210-b355-56815d327060" providerId="ADAL" clId="{AFBC02A8-2633-4965-AA99-76C048606050}" dt="2022-02-02T06:42:16.614" v="675" actId="478"/>
          <ac:grpSpMkLst>
            <pc:docMk/>
            <pc:sldMk cId="2497622484" sldId="674"/>
            <ac:grpSpMk id="92" creationId="{B2D20967-E976-4038-94E3-23B963597154}"/>
          </ac:grpSpMkLst>
        </pc:grpChg>
        <pc:graphicFrameChg chg="del">
          <ac:chgData name="LIM LI XIN JED" userId="cfbf0014-c6a2-4210-b355-56815d327060" providerId="ADAL" clId="{AFBC02A8-2633-4965-AA99-76C048606050}" dt="2022-02-02T06:42:07.791" v="674" actId="478"/>
          <ac:graphicFrameMkLst>
            <pc:docMk/>
            <pc:sldMk cId="2497622484" sldId="674"/>
            <ac:graphicFrameMk id="63" creationId="{69777F6F-A206-4AF9-989B-FD72A95AA60C}"/>
          </ac:graphicFrameMkLst>
        </pc:graphicFrameChg>
        <pc:picChg chg="add del">
          <ac:chgData name="LIM LI XIN JED" userId="cfbf0014-c6a2-4210-b355-56815d327060" providerId="ADAL" clId="{AFBC02A8-2633-4965-AA99-76C048606050}" dt="2022-02-03T14:35:50.472" v="6450" actId="478"/>
          <ac:picMkLst>
            <pc:docMk/>
            <pc:sldMk cId="2497622484" sldId="674"/>
            <ac:picMk id="5" creationId="{CB8399CD-1E55-43E7-B203-773AB033B713}"/>
          </ac:picMkLst>
        </pc:picChg>
        <pc:picChg chg="del">
          <ac:chgData name="LIM LI XIN JED" userId="cfbf0014-c6a2-4210-b355-56815d327060" providerId="ADAL" clId="{AFBC02A8-2633-4965-AA99-76C048606050}" dt="2022-02-02T06:42:07.791" v="674" actId="478"/>
          <ac:picMkLst>
            <pc:docMk/>
            <pc:sldMk cId="2497622484" sldId="674"/>
            <ac:picMk id="6" creationId="{FD23C625-8644-489B-8AB0-14E444E71C22}"/>
          </ac:picMkLst>
        </pc:picChg>
        <pc:picChg chg="del">
          <ac:chgData name="LIM LI XIN JED" userId="cfbf0014-c6a2-4210-b355-56815d327060" providerId="ADAL" clId="{AFBC02A8-2633-4965-AA99-76C048606050}" dt="2022-02-02T06:42:07.791" v="674" actId="478"/>
          <ac:picMkLst>
            <pc:docMk/>
            <pc:sldMk cId="2497622484" sldId="674"/>
            <ac:picMk id="10" creationId="{79BEE046-6B69-43DA-A594-3F6C9659439B}"/>
          </ac:picMkLst>
        </pc:picChg>
        <pc:picChg chg="del">
          <ac:chgData name="LIM LI XIN JED" userId="cfbf0014-c6a2-4210-b355-56815d327060" providerId="ADAL" clId="{AFBC02A8-2633-4965-AA99-76C048606050}" dt="2022-02-02T06:42:07.791" v="674" actId="478"/>
          <ac:picMkLst>
            <pc:docMk/>
            <pc:sldMk cId="2497622484" sldId="674"/>
            <ac:picMk id="14" creationId="{E3C35B63-7596-48DB-B767-0A0D56DBB99F}"/>
          </ac:picMkLst>
        </pc:picChg>
        <pc:picChg chg="add mod">
          <ac:chgData name="LIM LI XIN JED" userId="cfbf0014-c6a2-4210-b355-56815d327060" providerId="ADAL" clId="{AFBC02A8-2633-4965-AA99-76C048606050}" dt="2022-02-04T01:47:34.049" v="6812" actId="1076"/>
          <ac:picMkLst>
            <pc:docMk/>
            <pc:sldMk cId="2497622484" sldId="674"/>
            <ac:picMk id="2050" creationId="{DB877113-F106-4DE0-95D1-37F7A02D4922}"/>
          </ac:picMkLst>
        </pc:picChg>
        <pc:cxnChg chg="mod">
          <ac:chgData name="LIM LI XIN JED" userId="cfbf0014-c6a2-4210-b355-56815d327060" providerId="ADAL" clId="{AFBC02A8-2633-4965-AA99-76C048606050}" dt="2022-02-02T06:42:16.815" v="676"/>
          <ac:cxnSpMkLst>
            <pc:docMk/>
            <pc:sldMk cId="2497622484" sldId="674"/>
            <ac:cxnSpMk id="51" creationId="{10AE5CCB-8C02-4EA2-94F4-B219D72D876C}"/>
          </ac:cxnSpMkLst>
        </pc:cxnChg>
        <pc:cxnChg chg="mod">
          <ac:chgData name="LIM LI XIN JED" userId="cfbf0014-c6a2-4210-b355-56815d327060" providerId="ADAL" clId="{AFBC02A8-2633-4965-AA99-76C048606050}" dt="2022-02-02T06:42:16.815" v="676"/>
          <ac:cxnSpMkLst>
            <pc:docMk/>
            <pc:sldMk cId="2497622484" sldId="674"/>
            <ac:cxnSpMk id="52" creationId="{C5619185-95DD-4B17-88D7-6EEC749B3EA9}"/>
          </ac:cxnSpMkLst>
        </pc:cxnChg>
        <pc:cxnChg chg="mod">
          <ac:chgData name="LIM LI XIN JED" userId="cfbf0014-c6a2-4210-b355-56815d327060" providerId="ADAL" clId="{AFBC02A8-2633-4965-AA99-76C048606050}" dt="2022-02-02T06:42:16.815" v="676"/>
          <ac:cxnSpMkLst>
            <pc:docMk/>
            <pc:sldMk cId="2497622484" sldId="674"/>
            <ac:cxnSpMk id="56" creationId="{E744B54E-09A4-4F1C-BC3D-9BB6AF64F71D}"/>
          </ac:cxnSpMkLst>
        </pc:cxnChg>
        <pc:cxnChg chg="mod">
          <ac:chgData name="LIM LI XIN JED" userId="cfbf0014-c6a2-4210-b355-56815d327060" providerId="ADAL" clId="{AFBC02A8-2633-4965-AA99-76C048606050}" dt="2022-02-02T06:42:16.815" v="676"/>
          <ac:cxnSpMkLst>
            <pc:docMk/>
            <pc:sldMk cId="2497622484" sldId="674"/>
            <ac:cxnSpMk id="58" creationId="{1A2D5E43-F199-46A4-9ABB-274708910D54}"/>
          </ac:cxnSpMkLst>
        </pc:cxnChg>
        <pc:cxnChg chg="mod">
          <ac:chgData name="LIM LI XIN JED" userId="cfbf0014-c6a2-4210-b355-56815d327060" providerId="ADAL" clId="{AFBC02A8-2633-4965-AA99-76C048606050}" dt="2022-02-02T06:42:16.815" v="676"/>
          <ac:cxnSpMkLst>
            <pc:docMk/>
            <pc:sldMk cId="2497622484" sldId="674"/>
            <ac:cxnSpMk id="60" creationId="{4ADAFFA0-0D26-4AB4-AFA9-23866FC6F658}"/>
          </ac:cxnSpMkLst>
        </pc:cxnChg>
        <pc:cxnChg chg="mod">
          <ac:chgData name="LIM LI XIN JED" userId="cfbf0014-c6a2-4210-b355-56815d327060" providerId="ADAL" clId="{AFBC02A8-2633-4965-AA99-76C048606050}" dt="2022-02-02T06:42:16.815" v="676"/>
          <ac:cxnSpMkLst>
            <pc:docMk/>
            <pc:sldMk cId="2497622484" sldId="674"/>
            <ac:cxnSpMk id="61" creationId="{243EE8D2-530B-4A2D-ACE8-A5E601D1C21C}"/>
          </ac:cxnSpMkLst>
        </pc:cxnChg>
        <pc:cxnChg chg="mod">
          <ac:chgData name="LIM LI XIN JED" userId="cfbf0014-c6a2-4210-b355-56815d327060" providerId="ADAL" clId="{AFBC02A8-2633-4965-AA99-76C048606050}" dt="2022-02-02T06:42:16.815" v="676"/>
          <ac:cxnSpMkLst>
            <pc:docMk/>
            <pc:sldMk cId="2497622484" sldId="674"/>
            <ac:cxnSpMk id="64" creationId="{3589973A-7AFC-4B9C-92CC-1FC0BFC4B0B7}"/>
          </ac:cxnSpMkLst>
        </pc:cxnChg>
        <pc:cxnChg chg="mod">
          <ac:chgData name="LIM LI XIN JED" userId="cfbf0014-c6a2-4210-b355-56815d327060" providerId="ADAL" clId="{AFBC02A8-2633-4965-AA99-76C048606050}" dt="2022-02-02T06:42:16.815" v="676"/>
          <ac:cxnSpMkLst>
            <pc:docMk/>
            <pc:sldMk cId="2497622484" sldId="674"/>
            <ac:cxnSpMk id="69" creationId="{228AEEB3-B03D-4FC7-A1FD-D121F49E93CA}"/>
          </ac:cxnSpMkLst>
        </pc:cxnChg>
        <pc:cxnChg chg="del">
          <ac:chgData name="LIM LI XIN JED" userId="cfbf0014-c6a2-4210-b355-56815d327060" providerId="ADAL" clId="{AFBC02A8-2633-4965-AA99-76C048606050}" dt="2022-02-02T06:42:07.791" v="674" actId="478"/>
          <ac:cxnSpMkLst>
            <pc:docMk/>
            <pc:sldMk cId="2497622484" sldId="674"/>
            <ac:cxnSpMk id="71" creationId="{7EE827F7-60E6-4591-AC34-BEE1DFE30A74}"/>
          </ac:cxnSpMkLst>
        </pc:cxnChg>
        <pc:cxnChg chg="del">
          <ac:chgData name="LIM LI XIN JED" userId="cfbf0014-c6a2-4210-b355-56815d327060" providerId="ADAL" clId="{AFBC02A8-2633-4965-AA99-76C048606050}" dt="2022-02-02T06:42:07.791" v="674" actId="478"/>
          <ac:cxnSpMkLst>
            <pc:docMk/>
            <pc:sldMk cId="2497622484" sldId="674"/>
            <ac:cxnSpMk id="72" creationId="{C08098D5-179B-42E0-B985-28ADE09672A1}"/>
          </ac:cxnSpMkLst>
        </pc:cxnChg>
        <pc:cxnChg chg="del">
          <ac:chgData name="LIM LI XIN JED" userId="cfbf0014-c6a2-4210-b355-56815d327060" providerId="ADAL" clId="{AFBC02A8-2633-4965-AA99-76C048606050}" dt="2022-02-02T06:42:07.791" v="674" actId="478"/>
          <ac:cxnSpMkLst>
            <pc:docMk/>
            <pc:sldMk cId="2497622484" sldId="674"/>
            <ac:cxnSpMk id="73" creationId="{A45FF5A7-3E64-4799-9CAC-A805B50C9F0C}"/>
          </ac:cxnSpMkLst>
        </pc:cxnChg>
        <pc:cxnChg chg="del">
          <ac:chgData name="LIM LI XIN JED" userId="cfbf0014-c6a2-4210-b355-56815d327060" providerId="ADAL" clId="{AFBC02A8-2633-4965-AA99-76C048606050}" dt="2022-02-02T06:42:07.791" v="674" actId="478"/>
          <ac:cxnSpMkLst>
            <pc:docMk/>
            <pc:sldMk cId="2497622484" sldId="674"/>
            <ac:cxnSpMk id="74" creationId="{BD66A931-1CAC-4F5C-A13B-833805EA5722}"/>
          </ac:cxnSpMkLst>
        </pc:cxnChg>
        <pc:cxnChg chg="del">
          <ac:chgData name="LIM LI XIN JED" userId="cfbf0014-c6a2-4210-b355-56815d327060" providerId="ADAL" clId="{AFBC02A8-2633-4965-AA99-76C048606050}" dt="2022-02-02T06:42:07.791" v="674" actId="478"/>
          <ac:cxnSpMkLst>
            <pc:docMk/>
            <pc:sldMk cId="2497622484" sldId="674"/>
            <ac:cxnSpMk id="75" creationId="{6F2AC715-F1A0-4232-9E60-F997021FED0B}"/>
          </ac:cxnSpMkLst>
        </pc:cxnChg>
        <pc:cxnChg chg="del">
          <ac:chgData name="LIM LI XIN JED" userId="cfbf0014-c6a2-4210-b355-56815d327060" providerId="ADAL" clId="{AFBC02A8-2633-4965-AA99-76C048606050}" dt="2022-02-02T06:42:07.791" v="674" actId="478"/>
          <ac:cxnSpMkLst>
            <pc:docMk/>
            <pc:sldMk cId="2497622484" sldId="674"/>
            <ac:cxnSpMk id="80" creationId="{FD01D68B-6D81-4876-9165-6E2AE2B7A8A2}"/>
          </ac:cxnSpMkLst>
        </pc:cxnChg>
        <pc:cxnChg chg="del">
          <ac:chgData name="LIM LI XIN JED" userId="cfbf0014-c6a2-4210-b355-56815d327060" providerId="ADAL" clId="{AFBC02A8-2633-4965-AA99-76C048606050}" dt="2022-02-02T06:42:07.791" v="674" actId="478"/>
          <ac:cxnSpMkLst>
            <pc:docMk/>
            <pc:sldMk cId="2497622484" sldId="674"/>
            <ac:cxnSpMk id="81" creationId="{6D98B90F-A1E1-42FF-ADA2-2683F4BF970A}"/>
          </ac:cxnSpMkLst>
        </pc:cxnChg>
        <pc:cxnChg chg="del">
          <ac:chgData name="LIM LI XIN JED" userId="cfbf0014-c6a2-4210-b355-56815d327060" providerId="ADAL" clId="{AFBC02A8-2633-4965-AA99-76C048606050}" dt="2022-02-02T06:42:07.791" v="674" actId="478"/>
          <ac:cxnSpMkLst>
            <pc:docMk/>
            <pc:sldMk cId="2497622484" sldId="674"/>
            <ac:cxnSpMk id="82" creationId="{905D1C44-5164-4A5B-A096-7BBC309BC610}"/>
          </ac:cxnSpMkLst>
        </pc:cxnChg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1550972873" sldId="675"/>
        </pc:sldMkLst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603058948" sldId="676"/>
        </pc:sldMkLst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1890283596" sldId="677"/>
        </pc:sldMkLst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2939245781" sldId="678"/>
        </pc:sldMkLst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3816782503" sldId="679"/>
        </pc:sldMkLst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6469279" sldId="680"/>
        </pc:sldMkLst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3452393750" sldId="681"/>
        </pc:sldMkLst>
      </pc:sldChg>
      <pc:sldChg chg="addSp delSp modSp mod delAnim modAnim modNotesTx">
        <pc:chgData name="LIM LI XIN JED" userId="cfbf0014-c6a2-4210-b355-56815d327060" providerId="ADAL" clId="{AFBC02A8-2633-4965-AA99-76C048606050}" dt="2022-02-04T10:52:40.307" v="8602" actId="20577"/>
        <pc:sldMkLst>
          <pc:docMk/>
          <pc:sldMk cId="2664183659" sldId="682"/>
        </pc:sldMkLst>
        <pc:spChg chg="add mod">
          <ac:chgData name="LIM LI XIN JED" userId="cfbf0014-c6a2-4210-b355-56815d327060" providerId="ADAL" clId="{AFBC02A8-2633-4965-AA99-76C048606050}" dt="2022-02-04T06:32:13.634" v="8505" actId="2711"/>
          <ac:spMkLst>
            <pc:docMk/>
            <pc:sldMk cId="2664183659" sldId="682"/>
            <ac:spMk id="2" creationId="{FA3DEE99-7C97-48D5-89F8-0EE3131B5035}"/>
          </ac:spMkLst>
        </pc:spChg>
        <pc:spChg chg="mod">
          <ac:chgData name="LIM LI XIN JED" userId="cfbf0014-c6a2-4210-b355-56815d327060" providerId="ADAL" clId="{AFBC02A8-2633-4965-AA99-76C048606050}" dt="2022-02-03T14:30:53.342" v="6228" actId="20577"/>
          <ac:spMkLst>
            <pc:docMk/>
            <pc:sldMk cId="2664183659" sldId="682"/>
            <ac:spMk id="4" creationId="{9A50CCBE-DB5F-46E7-9542-4900673AFDE9}"/>
          </ac:spMkLst>
        </pc:spChg>
        <pc:spChg chg="mod">
          <ac:chgData name="LIM LI XIN JED" userId="cfbf0014-c6a2-4210-b355-56815d327060" providerId="ADAL" clId="{AFBC02A8-2633-4965-AA99-76C048606050}" dt="2022-02-03T14:30:48.271" v="6211"/>
          <ac:spMkLst>
            <pc:docMk/>
            <pc:sldMk cId="2664183659" sldId="682"/>
            <ac:spMk id="24" creationId="{E3BDE01C-FC37-432E-8E88-91892ED04D0D}"/>
          </ac:spMkLst>
        </pc:spChg>
        <pc:spChg chg="mod">
          <ac:chgData name="LIM LI XIN JED" userId="cfbf0014-c6a2-4210-b355-56815d327060" providerId="ADAL" clId="{AFBC02A8-2633-4965-AA99-76C048606050}" dt="2022-02-03T14:30:48.271" v="6211"/>
          <ac:spMkLst>
            <pc:docMk/>
            <pc:sldMk cId="2664183659" sldId="682"/>
            <ac:spMk id="27" creationId="{32741FCB-1F6F-4422-9FB8-9289D05D7FC7}"/>
          </ac:spMkLst>
        </pc:spChg>
        <pc:spChg chg="mod">
          <ac:chgData name="LIM LI XIN JED" userId="cfbf0014-c6a2-4210-b355-56815d327060" providerId="ADAL" clId="{AFBC02A8-2633-4965-AA99-76C048606050}" dt="2022-02-03T14:30:48.271" v="6211"/>
          <ac:spMkLst>
            <pc:docMk/>
            <pc:sldMk cId="2664183659" sldId="682"/>
            <ac:spMk id="30" creationId="{D682FB34-F64F-4433-9D8D-E0738BE74C8D}"/>
          </ac:spMkLst>
        </pc:spChg>
        <pc:spChg chg="del">
          <ac:chgData name="LIM LI XIN JED" userId="cfbf0014-c6a2-4210-b355-56815d327060" providerId="ADAL" clId="{AFBC02A8-2633-4965-AA99-76C048606050}" dt="2022-02-03T14:30:41.828" v="6208" actId="478"/>
          <ac:spMkLst>
            <pc:docMk/>
            <pc:sldMk cId="2664183659" sldId="682"/>
            <ac:spMk id="32" creationId="{22D75C83-B47A-4610-8D2B-1B5E27047B7C}"/>
          </ac:spMkLst>
        </pc:spChg>
        <pc:spChg chg="mod">
          <ac:chgData name="LIM LI XIN JED" userId="cfbf0014-c6a2-4210-b355-56815d327060" providerId="ADAL" clId="{AFBC02A8-2633-4965-AA99-76C048606050}" dt="2022-02-03T14:30:48.271" v="6211"/>
          <ac:spMkLst>
            <pc:docMk/>
            <pc:sldMk cId="2664183659" sldId="682"/>
            <ac:spMk id="34" creationId="{3BE6B378-5C6F-4859-B169-224D85E11309}"/>
          </ac:spMkLst>
        </pc:spChg>
        <pc:spChg chg="del">
          <ac:chgData name="LIM LI XIN JED" userId="cfbf0014-c6a2-4210-b355-56815d327060" providerId="ADAL" clId="{AFBC02A8-2633-4965-AA99-76C048606050}" dt="2022-02-03T14:30:41.828" v="6208" actId="478"/>
          <ac:spMkLst>
            <pc:docMk/>
            <pc:sldMk cId="2664183659" sldId="682"/>
            <ac:spMk id="46" creationId="{4A85F25E-D81A-4647-8810-18C979164ED6}"/>
          </ac:spMkLst>
        </pc:spChg>
        <pc:spChg chg="del">
          <ac:chgData name="LIM LI XIN JED" userId="cfbf0014-c6a2-4210-b355-56815d327060" providerId="ADAL" clId="{AFBC02A8-2633-4965-AA99-76C048606050}" dt="2022-02-03T14:30:41.828" v="6208" actId="478"/>
          <ac:spMkLst>
            <pc:docMk/>
            <pc:sldMk cId="2664183659" sldId="682"/>
            <ac:spMk id="47" creationId="{3B2A6E91-A253-4642-8288-04D261DFC020}"/>
          </ac:spMkLst>
        </pc:spChg>
        <pc:spChg chg="del">
          <ac:chgData name="LIM LI XIN JED" userId="cfbf0014-c6a2-4210-b355-56815d327060" providerId="ADAL" clId="{AFBC02A8-2633-4965-AA99-76C048606050}" dt="2022-02-03T14:30:41.828" v="6208" actId="478"/>
          <ac:spMkLst>
            <pc:docMk/>
            <pc:sldMk cId="2664183659" sldId="682"/>
            <ac:spMk id="55" creationId="{07284456-25F7-4D42-8E92-D9A0F2751527}"/>
          </ac:spMkLst>
        </pc:spChg>
        <pc:spChg chg="del">
          <ac:chgData name="LIM LI XIN JED" userId="cfbf0014-c6a2-4210-b355-56815d327060" providerId="ADAL" clId="{AFBC02A8-2633-4965-AA99-76C048606050}" dt="2022-02-03T14:30:41.828" v="6208" actId="478"/>
          <ac:spMkLst>
            <pc:docMk/>
            <pc:sldMk cId="2664183659" sldId="682"/>
            <ac:spMk id="56" creationId="{3DCEDD0A-F5C3-4162-B94F-552A5D64B453}"/>
          </ac:spMkLst>
        </pc:spChg>
        <pc:spChg chg="del">
          <ac:chgData name="LIM LI XIN JED" userId="cfbf0014-c6a2-4210-b355-56815d327060" providerId="ADAL" clId="{AFBC02A8-2633-4965-AA99-76C048606050}" dt="2022-02-03T14:30:41.828" v="6208" actId="478"/>
          <ac:spMkLst>
            <pc:docMk/>
            <pc:sldMk cId="2664183659" sldId="682"/>
            <ac:spMk id="57" creationId="{891DD0A9-B5DD-417D-BE93-CA29BF579EA6}"/>
          </ac:spMkLst>
        </pc:spChg>
        <pc:grpChg chg="add mod">
          <ac:chgData name="LIM LI XIN JED" userId="cfbf0014-c6a2-4210-b355-56815d327060" providerId="ADAL" clId="{AFBC02A8-2633-4965-AA99-76C048606050}" dt="2022-02-03T14:30:48.271" v="6211"/>
          <ac:grpSpMkLst>
            <pc:docMk/>
            <pc:sldMk cId="2664183659" sldId="682"/>
            <ac:grpSpMk id="23" creationId="{2A578EDD-E3F0-41C1-96B7-592A6EAD2C95}"/>
          </ac:grpSpMkLst>
        </pc:grpChg>
        <pc:grpChg chg="del">
          <ac:chgData name="LIM LI XIN JED" userId="cfbf0014-c6a2-4210-b355-56815d327060" providerId="ADAL" clId="{AFBC02A8-2633-4965-AA99-76C048606050}" dt="2022-02-03T14:30:47.957" v="6210" actId="478"/>
          <ac:grpSpMkLst>
            <pc:docMk/>
            <pc:sldMk cId="2664183659" sldId="682"/>
            <ac:grpSpMk id="45" creationId="{298D1CC1-F258-4453-AA19-FFA8A2D8CB97}"/>
          </ac:grpSpMkLst>
        </pc:grpChg>
        <pc:graphicFrameChg chg="del">
          <ac:chgData name="LIM LI XIN JED" userId="cfbf0014-c6a2-4210-b355-56815d327060" providerId="ADAL" clId="{AFBC02A8-2633-4965-AA99-76C048606050}" dt="2022-02-03T14:30:41.828" v="6208" actId="478"/>
          <ac:graphicFrameMkLst>
            <pc:docMk/>
            <pc:sldMk cId="2664183659" sldId="682"/>
            <ac:graphicFrameMk id="33" creationId="{A567BA46-BCB5-4475-A1CE-6F4DA828C154}"/>
          </ac:graphicFrameMkLst>
        </pc:graphicFrameChg>
        <pc:graphicFrameChg chg="del">
          <ac:chgData name="LIM LI XIN JED" userId="cfbf0014-c6a2-4210-b355-56815d327060" providerId="ADAL" clId="{AFBC02A8-2633-4965-AA99-76C048606050}" dt="2022-02-03T14:30:41.828" v="6208" actId="478"/>
          <ac:graphicFrameMkLst>
            <pc:docMk/>
            <pc:sldMk cId="2664183659" sldId="682"/>
            <ac:graphicFrameMk id="35" creationId="{DDE642B6-1D68-4635-9DA9-2B0240CB81CE}"/>
          </ac:graphicFrameMkLst>
        </pc:graphicFrameChg>
        <pc:picChg chg="add mod">
          <ac:chgData name="LIM LI XIN JED" userId="cfbf0014-c6a2-4210-b355-56815d327060" providerId="ADAL" clId="{AFBC02A8-2633-4965-AA99-76C048606050}" dt="2022-02-04T06:37:16.822" v="8515" actId="1076"/>
          <ac:picMkLst>
            <pc:docMk/>
            <pc:sldMk cId="2664183659" sldId="682"/>
            <ac:picMk id="2050" creationId="{CF640154-3EFA-4BE3-A804-683D06E94DDF}"/>
          </ac:picMkLst>
        </pc:picChg>
        <pc:cxnChg chg="del mod">
          <ac:chgData name="LIM LI XIN JED" userId="cfbf0014-c6a2-4210-b355-56815d327060" providerId="ADAL" clId="{AFBC02A8-2633-4965-AA99-76C048606050}" dt="2022-02-03T14:30:41.828" v="6208" actId="478"/>
          <ac:cxnSpMkLst>
            <pc:docMk/>
            <pc:sldMk cId="2664183659" sldId="682"/>
            <ac:cxnSpMk id="7" creationId="{B2D674AD-75BF-4A6A-AB36-2FFF8BA30B3D}"/>
          </ac:cxnSpMkLst>
        </pc:cxnChg>
        <pc:cxnChg chg="mod">
          <ac:chgData name="LIM LI XIN JED" userId="cfbf0014-c6a2-4210-b355-56815d327060" providerId="ADAL" clId="{AFBC02A8-2633-4965-AA99-76C048606050}" dt="2022-02-03T14:30:48.271" v="6211"/>
          <ac:cxnSpMkLst>
            <pc:docMk/>
            <pc:sldMk cId="2664183659" sldId="682"/>
            <ac:cxnSpMk id="25" creationId="{B9379D28-C840-4690-AE45-59919094B6A5}"/>
          </ac:cxnSpMkLst>
        </pc:cxnChg>
        <pc:cxnChg chg="mod">
          <ac:chgData name="LIM LI XIN JED" userId="cfbf0014-c6a2-4210-b355-56815d327060" providerId="ADAL" clId="{AFBC02A8-2633-4965-AA99-76C048606050}" dt="2022-02-03T14:30:48.271" v="6211"/>
          <ac:cxnSpMkLst>
            <pc:docMk/>
            <pc:sldMk cId="2664183659" sldId="682"/>
            <ac:cxnSpMk id="26" creationId="{F10237CB-4EE9-41CC-B698-F5AE764D8E5C}"/>
          </ac:cxnSpMkLst>
        </pc:cxnChg>
        <pc:cxnChg chg="del">
          <ac:chgData name="LIM LI XIN JED" userId="cfbf0014-c6a2-4210-b355-56815d327060" providerId="ADAL" clId="{AFBC02A8-2633-4965-AA99-76C048606050}" dt="2022-02-03T14:30:42.688" v="6209" actId="478"/>
          <ac:cxnSpMkLst>
            <pc:docMk/>
            <pc:sldMk cId="2664183659" sldId="682"/>
            <ac:cxnSpMk id="28" creationId="{AF8B59AF-0D4D-4ACB-A9DB-4B2D12AB6C5D}"/>
          </ac:cxnSpMkLst>
        </pc:cxnChg>
        <pc:cxnChg chg="mod">
          <ac:chgData name="LIM LI XIN JED" userId="cfbf0014-c6a2-4210-b355-56815d327060" providerId="ADAL" clId="{AFBC02A8-2633-4965-AA99-76C048606050}" dt="2022-02-03T14:30:48.271" v="6211"/>
          <ac:cxnSpMkLst>
            <pc:docMk/>
            <pc:sldMk cId="2664183659" sldId="682"/>
            <ac:cxnSpMk id="29" creationId="{3B4A736C-3617-40EF-8707-722C633F6D92}"/>
          </ac:cxnSpMkLst>
        </pc:cxnChg>
        <pc:cxnChg chg="mod">
          <ac:chgData name="LIM LI XIN JED" userId="cfbf0014-c6a2-4210-b355-56815d327060" providerId="ADAL" clId="{AFBC02A8-2633-4965-AA99-76C048606050}" dt="2022-02-03T14:30:48.271" v="6211"/>
          <ac:cxnSpMkLst>
            <pc:docMk/>
            <pc:sldMk cId="2664183659" sldId="682"/>
            <ac:cxnSpMk id="31" creationId="{AFB81965-ECB1-45C1-B8F2-7832864A09DC}"/>
          </ac:cxnSpMkLst>
        </pc:cxnChg>
        <pc:cxnChg chg="del">
          <ac:chgData name="LIM LI XIN JED" userId="cfbf0014-c6a2-4210-b355-56815d327060" providerId="ADAL" clId="{AFBC02A8-2633-4965-AA99-76C048606050}" dt="2022-02-03T14:30:41.828" v="6208" actId="478"/>
          <ac:cxnSpMkLst>
            <pc:docMk/>
            <pc:sldMk cId="2664183659" sldId="682"/>
            <ac:cxnSpMk id="51" creationId="{00315B5D-CF66-4E69-BECB-5C59335DD3BE}"/>
          </ac:cxnSpMkLst>
        </pc:cxnChg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3919216697" sldId="683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3683884719" sldId="684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1502102729" sldId="686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3712037472" sldId="687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536380004" sldId="688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3217274275" sldId="689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1393679152" sldId="690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3805879938" sldId="691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1896149805" sldId="692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3492884872" sldId="694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1268103708" sldId="695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2081562541" sldId="696"/>
        </pc:sldMkLst>
      </pc:sldChg>
      <pc:sldChg chg="addSp delSp modSp mod delAnim modNotesTx">
        <pc:chgData name="LIM LI XIN JED" userId="cfbf0014-c6a2-4210-b355-56815d327060" providerId="ADAL" clId="{AFBC02A8-2633-4965-AA99-76C048606050}" dt="2022-02-04T10:54:32.198" v="8694" actId="2711"/>
        <pc:sldMkLst>
          <pc:docMk/>
          <pc:sldMk cId="1749902542" sldId="699"/>
        </pc:sldMkLst>
        <pc:spChg chg="add mod">
          <ac:chgData name="LIM LI XIN JED" userId="cfbf0014-c6a2-4210-b355-56815d327060" providerId="ADAL" clId="{AFBC02A8-2633-4965-AA99-76C048606050}" dt="2022-02-04T10:54:32.198" v="8694" actId="2711"/>
          <ac:spMkLst>
            <pc:docMk/>
            <pc:sldMk cId="1749902542" sldId="699"/>
            <ac:spMk id="2" creationId="{14EFA360-0B99-4021-8326-10EFBAF027B6}"/>
          </ac:spMkLst>
        </pc:spChg>
        <pc:spChg chg="del">
          <ac:chgData name="LIM LI XIN JED" userId="cfbf0014-c6a2-4210-b355-56815d327060" providerId="ADAL" clId="{AFBC02A8-2633-4965-AA99-76C048606050}" dt="2022-02-03T14:30:57.039" v="6229" actId="478"/>
          <ac:spMkLst>
            <pc:docMk/>
            <pc:sldMk cId="1749902542" sldId="699"/>
            <ac:spMk id="3" creationId="{7A5013BD-C8D9-40B9-A8C6-038A131ACB73}"/>
          </ac:spMkLst>
        </pc:spChg>
        <pc:spChg chg="mod">
          <ac:chgData name="LIM LI XIN JED" userId="cfbf0014-c6a2-4210-b355-56815d327060" providerId="ADAL" clId="{AFBC02A8-2633-4965-AA99-76C048606050}" dt="2022-02-04T03:05:42.014" v="7625" actId="20577"/>
          <ac:spMkLst>
            <pc:docMk/>
            <pc:sldMk cId="1749902542" sldId="699"/>
            <ac:spMk id="4" creationId="{9A50CCBE-DB5F-46E7-9542-4900673AFDE9}"/>
          </ac:spMkLst>
        </pc:spChg>
        <pc:spChg chg="del">
          <ac:chgData name="LIM LI XIN JED" userId="cfbf0014-c6a2-4210-b355-56815d327060" providerId="ADAL" clId="{AFBC02A8-2633-4965-AA99-76C048606050}" dt="2022-02-03T14:30:57.039" v="6229" actId="478"/>
          <ac:spMkLst>
            <pc:docMk/>
            <pc:sldMk cId="1749902542" sldId="699"/>
            <ac:spMk id="12" creationId="{330F6ECE-E7E6-4CCB-864A-AF8675B252DF}"/>
          </ac:spMkLst>
        </pc:spChg>
        <pc:spChg chg="del">
          <ac:chgData name="LIM LI XIN JED" userId="cfbf0014-c6a2-4210-b355-56815d327060" providerId="ADAL" clId="{AFBC02A8-2633-4965-AA99-76C048606050}" dt="2022-02-03T14:30:57.039" v="6229" actId="478"/>
          <ac:spMkLst>
            <pc:docMk/>
            <pc:sldMk cId="1749902542" sldId="699"/>
            <ac:spMk id="14" creationId="{68900A12-275B-4FC1-AA0C-C2DC5CFDDE56}"/>
          </ac:spMkLst>
        </pc:spChg>
        <pc:spChg chg="mod">
          <ac:chgData name="LIM LI XIN JED" userId="cfbf0014-c6a2-4210-b355-56815d327060" providerId="ADAL" clId="{AFBC02A8-2633-4965-AA99-76C048606050}" dt="2022-02-03T14:31:02.327" v="6231"/>
          <ac:spMkLst>
            <pc:docMk/>
            <pc:sldMk cId="1749902542" sldId="699"/>
            <ac:spMk id="24" creationId="{B3950D1D-8514-48A2-9111-65A1EFDBEB51}"/>
          </ac:spMkLst>
        </pc:spChg>
        <pc:spChg chg="mod">
          <ac:chgData name="LIM LI XIN JED" userId="cfbf0014-c6a2-4210-b355-56815d327060" providerId="ADAL" clId="{AFBC02A8-2633-4965-AA99-76C048606050}" dt="2022-02-03T14:31:02.327" v="6231"/>
          <ac:spMkLst>
            <pc:docMk/>
            <pc:sldMk cId="1749902542" sldId="699"/>
            <ac:spMk id="29" creationId="{39A5F538-97F7-45B6-A888-80864BD22CA8}"/>
          </ac:spMkLst>
        </pc:spChg>
        <pc:spChg chg="mod">
          <ac:chgData name="LIM LI XIN JED" userId="cfbf0014-c6a2-4210-b355-56815d327060" providerId="ADAL" clId="{AFBC02A8-2633-4965-AA99-76C048606050}" dt="2022-02-03T14:31:02.327" v="6231"/>
          <ac:spMkLst>
            <pc:docMk/>
            <pc:sldMk cId="1749902542" sldId="699"/>
            <ac:spMk id="31" creationId="{6CA748E2-9E4C-4D0D-B37A-4D16DB0A0BCA}"/>
          </ac:spMkLst>
        </pc:spChg>
        <pc:spChg chg="mod">
          <ac:chgData name="LIM LI XIN JED" userId="cfbf0014-c6a2-4210-b355-56815d327060" providerId="ADAL" clId="{AFBC02A8-2633-4965-AA99-76C048606050}" dt="2022-02-03T14:31:02.327" v="6231"/>
          <ac:spMkLst>
            <pc:docMk/>
            <pc:sldMk cId="1749902542" sldId="699"/>
            <ac:spMk id="33" creationId="{1A0BEC7B-0070-4275-BBC9-66B46DA5E451}"/>
          </ac:spMkLst>
        </pc:spChg>
        <pc:grpChg chg="add mod">
          <ac:chgData name="LIM LI XIN JED" userId="cfbf0014-c6a2-4210-b355-56815d327060" providerId="ADAL" clId="{AFBC02A8-2633-4965-AA99-76C048606050}" dt="2022-02-03T14:31:02.327" v="6231"/>
          <ac:grpSpMkLst>
            <pc:docMk/>
            <pc:sldMk cId="1749902542" sldId="699"/>
            <ac:grpSpMk id="22" creationId="{0594D490-5B70-4B1F-82CA-6E269E4A8F74}"/>
          </ac:grpSpMkLst>
        </pc:grpChg>
        <pc:grpChg chg="del">
          <ac:chgData name="LIM LI XIN JED" userId="cfbf0014-c6a2-4210-b355-56815d327060" providerId="ADAL" clId="{AFBC02A8-2633-4965-AA99-76C048606050}" dt="2022-02-03T14:31:02.056" v="6230" actId="478"/>
          <ac:grpSpMkLst>
            <pc:docMk/>
            <pc:sldMk cId="1749902542" sldId="699"/>
            <ac:grpSpMk id="34" creationId="{F43BCEAB-D8FE-4C0D-938F-DB70830ACEC9}"/>
          </ac:grpSpMkLst>
        </pc:grpChg>
        <pc:picChg chg="del">
          <ac:chgData name="LIM LI XIN JED" userId="cfbf0014-c6a2-4210-b355-56815d327060" providerId="ADAL" clId="{AFBC02A8-2633-4965-AA99-76C048606050}" dt="2022-02-03T14:30:57.039" v="6229" actId="478"/>
          <ac:picMkLst>
            <pc:docMk/>
            <pc:sldMk cId="1749902542" sldId="699"/>
            <ac:picMk id="5" creationId="{CB15C560-F3DE-477E-9CDB-39904FF28F95}"/>
          </ac:picMkLst>
        </pc:picChg>
        <pc:picChg chg="add mod">
          <ac:chgData name="LIM LI XIN JED" userId="cfbf0014-c6a2-4210-b355-56815d327060" providerId="ADAL" clId="{AFBC02A8-2633-4965-AA99-76C048606050}" dt="2022-02-04T10:53:52.688" v="8691" actId="1076"/>
          <ac:picMkLst>
            <pc:docMk/>
            <pc:sldMk cId="1749902542" sldId="699"/>
            <ac:picMk id="1026" creationId="{B53966E1-E766-4CE3-85E2-A47048C05752}"/>
          </ac:picMkLst>
        </pc:picChg>
        <pc:cxnChg chg="del">
          <ac:chgData name="LIM LI XIN JED" userId="cfbf0014-c6a2-4210-b355-56815d327060" providerId="ADAL" clId="{AFBC02A8-2633-4965-AA99-76C048606050}" dt="2022-02-03T14:30:57.039" v="6229" actId="478"/>
          <ac:cxnSpMkLst>
            <pc:docMk/>
            <pc:sldMk cId="1749902542" sldId="699"/>
            <ac:cxnSpMk id="19" creationId="{AE6E330B-BF3E-4FB0-916E-5B71580E88CB}"/>
          </ac:cxnSpMkLst>
        </pc:cxnChg>
        <pc:cxnChg chg="del">
          <ac:chgData name="LIM LI XIN JED" userId="cfbf0014-c6a2-4210-b355-56815d327060" providerId="ADAL" clId="{AFBC02A8-2633-4965-AA99-76C048606050}" dt="2022-02-03T14:30:57.039" v="6229" actId="478"/>
          <ac:cxnSpMkLst>
            <pc:docMk/>
            <pc:sldMk cId="1749902542" sldId="699"/>
            <ac:cxnSpMk id="21" creationId="{CC28B812-17C4-4366-948A-8DC84472C164}"/>
          </ac:cxnSpMkLst>
        </pc:cxnChg>
        <pc:cxnChg chg="del">
          <ac:chgData name="LIM LI XIN JED" userId="cfbf0014-c6a2-4210-b355-56815d327060" providerId="ADAL" clId="{AFBC02A8-2633-4965-AA99-76C048606050}" dt="2022-02-03T14:30:57.039" v="6229" actId="478"/>
          <ac:cxnSpMkLst>
            <pc:docMk/>
            <pc:sldMk cId="1749902542" sldId="699"/>
            <ac:cxnSpMk id="23" creationId="{CC756C57-BF9C-49B6-A8C1-E3024C01AD9D}"/>
          </ac:cxnSpMkLst>
        </pc:cxnChg>
        <pc:cxnChg chg="mod">
          <ac:chgData name="LIM LI XIN JED" userId="cfbf0014-c6a2-4210-b355-56815d327060" providerId="ADAL" clId="{AFBC02A8-2633-4965-AA99-76C048606050}" dt="2022-02-03T14:31:02.327" v="6231"/>
          <ac:cxnSpMkLst>
            <pc:docMk/>
            <pc:sldMk cId="1749902542" sldId="699"/>
            <ac:cxnSpMk id="25" creationId="{CEAE055B-AF39-4241-8B8D-3E495DA7632D}"/>
          </ac:cxnSpMkLst>
        </pc:cxnChg>
        <pc:cxnChg chg="del">
          <ac:chgData name="LIM LI XIN JED" userId="cfbf0014-c6a2-4210-b355-56815d327060" providerId="ADAL" clId="{AFBC02A8-2633-4965-AA99-76C048606050}" dt="2022-02-03T14:30:57.039" v="6229" actId="478"/>
          <ac:cxnSpMkLst>
            <pc:docMk/>
            <pc:sldMk cId="1749902542" sldId="699"/>
            <ac:cxnSpMk id="26" creationId="{DF695FF0-95E9-4238-8A79-7F9EF16A4290}"/>
          </ac:cxnSpMkLst>
        </pc:cxnChg>
        <pc:cxnChg chg="del">
          <ac:chgData name="LIM LI XIN JED" userId="cfbf0014-c6a2-4210-b355-56815d327060" providerId="ADAL" clId="{AFBC02A8-2633-4965-AA99-76C048606050}" dt="2022-02-03T14:30:57.039" v="6229" actId="478"/>
          <ac:cxnSpMkLst>
            <pc:docMk/>
            <pc:sldMk cId="1749902542" sldId="699"/>
            <ac:cxnSpMk id="27" creationId="{0D26943F-3330-4163-836F-07CC13AD8A68}"/>
          </ac:cxnSpMkLst>
        </pc:cxnChg>
        <pc:cxnChg chg="mod">
          <ac:chgData name="LIM LI XIN JED" userId="cfbf0014-c6a2-4210-b355-56815d327060" providerId="ADAL" clId="{AFBC02A8-2633-4965-AA99-76C048606050}" dt="2022-02-03T14:31:02.327" v="6231"/>
          <ac:cxnSpMkLst>
            <pc:docMk/>
            <pc:sldMk cId="1749902542" sldId="699"/>
            <ac:cxnSpMk id="28" creationId="{1B5D1C84-AF37-4848-9DB2-71125105590E}"/>
          </ac:cxnSpMkLst>
        </pc:cxnChg>
        <pc:cxnChg chg="mod">
          <ac:chgData name="LIM LI XIN JED" userId="cfbf0014-c6a2-4210-b355-56815d327060" providerId="ADAL" clId="{AFBC02A8-2633-4965-AA99-76C048606050}" dt="2022-02-03T14:31:02.327" v="6231"/>
          <ac:cxnSpMkLst>
            <pc:docMk/>
            <pc:sldMk cId="1749902542" sldId="699"/>
            <ac:cxnSpMk id="30" creationId="{04BF568E-C86E-4813-8581-95BE34336E36}"/>
          </ac:cxnSpMkLst>
        </pc:cxnChg>
        <pc:cxnChg chg="mod">
          <ac:chgData name="LIM LI XIN JED" userId="cfbf0014-c6a2-4210-b355-56815d327060" providerId="ADAL" clId="{AFBC02A8-2633-4965-AA99-76C048606050}" dt="2022-02-03T14:31:02.327" v="6231"/>
          <ac:cxnSpMkLst>
            <pc:docMk/>
            <pc:sldMk cId="1749902542" sldId="699"/>
            <ac:cxnSpMk id="32" creationId="{35C5A706-A820-4062-9CA0-31B9A75D3B43}"/>
          </ac:cxnSpMkLst>
        </pc:cxnChg>
      </pc:sldChg>
      <pc:sldChg chg="del">
        <pc:chgData name="LIM LI XIN JED" userId="cfbf0014-c6a2-4210-b355-56815d327060" providerId="ADAL" clId="{AFBC02A8-2633-4965-AA99-76C048606050}" dt="2022-02-02T06:48:16.880" v="824" actId="47"/>
        <pc:sldMkLst>
          <pc:docMk/>
          <pc:sldMk cId="43367125" sldId="700"/>
        </pc:sldMkLst>
      </pc:sldChg>
      <pc:sldChg chg="del">
        <pc:chgData name="LIM LI XIN JED" userId="cfbf0014-c6a2-4210-b355-56815d327060" providerId="ADAL" clId="{AFBC02A8-2633-4965-AA99-76C048606050}" dt="2022-02-02T06:48:16.880" v="824" actId="47"/>
        <pc:sldMkLst>
          <pc:docMk/>
          <pc:sldMk cId="2755623870" sldId="701"/>
        </pc:sldMkLst>
      </pc:sldChg>
      <pc:sldChg chg="del">
        <pc:chgData name="LIM LI XIN JED" userId="cfbf0014-c6a2-4210-b355-56815d327060" providerId="ADAL" clId="{AFBC02A8-2633-4965-AA99-76C048606050}" dt="2022-02-03T14:31:05.453" v="6232" actId="47"/>
        <pc:sldMkLst>
          <pc:docMk/>
          <pc:sldMk cId="2995271838" sldId="703"/>
        </pc:sldMkLst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252234478" sldId="704"/>
        </pc:sldMkLst>
      </pc:sldChg>
      <pc:sldChg chg="modSp mod modNotesTx">
        <pc:chgData name="LIM LI XIN JED" userId="cfbf0014-c6a2-4210-b355-56815d327060" providerId="ADAL" clId="{AFBC02A8-2633-4965-AA99-76C048606050}" dt="2022-02-04T10:52:53.331" v="8606" actId="20577"/>
        <pc:sldMkLst>
          <pc:docMk/>
          <pc:sldMk cId="2430664123" sldId="705"/>
        </pc:sldMkLst>
        <pc:spChg chg="mod">
          <ac:chgData name="LIM LI XIN JED" userId="cfbf0014-c6a2-4210-b355-56815d327060" providerId="ADAL" clId="{AFBC02A8-2633-4965-AA99-76C048606050}" dt="2022-02-02T06:47:46.003" v="756" actId="20577"/>
          <ac:spMkLst>
            <pc:docMk/>
            <pc:sldMk cId="2430664123" sldId="705"/>
            <ac:spMk id="3" creationId="{C9B3DEA2-13F7-4ADA-8C13-72ADAD2A5AF3}"/>
          </ac:spMkLst>
        </pc:spChg>
        <pc:spChg chg="mod">
          <ac:chgData name="LIM LI XIN JED" userId="cfbf0014-c6a2-4210-b355-56815d327060" providerId="ADAL" clId="{AFBC02A8-2633-4965-AA99-76C048606050}" dt="2022-02-02T06:47:49.489" v="763" actId="20577"/>
          <ac:spMkLst>
            <pc:docMk/>
            <pc:sldMk cId="2430664123" sldId="705"/>
            <ac:spMk id="23" creationId="{30C60FDA-E426-4FFD-82CC-2FC2BD560D5F}"/>
          </ac:spMkLst>
        </pc:spChg>
        <pc:spChg chg="mod">
          <ac:chgData name="LIM LI XIN JED" userId="cfbf0014-c6a2-4210-b355-56815d327060" providerId="ADAL" clId="{AFBC02A8-2633-4965-AA99-76C048606050}" dt="2022-02-02T06:47:59.115" v="789" actId="20577"/>
          <ac:spMkLst>
            <pc:docMk/>
            <pc:sldMk cId="2430664123" sldId="705"/>
            <ac:spMk id="26" creationId="{82DD12FD-0B0A-468C-B57A-1F37AA049F1B}"/>
          </ac:spMkLst>
        </pc:spChg>
        <pc:spChg chg="mod">
          <ac:chgData name="LIM LI XIN JED" userId="cfbf0014-c6a2-4210-b355-56815d327060" providerId="ADAL" clId="{AFBC02A8-2633-4965-AA99-76C048606050}" dt="2022-02-02T06:48:07.642" v="809" actId="20577"/>
          <ac:spMkLst>
            <pc:docMk/>
            <pc:sldMk cId="2430664123" sldId="705"/>
            <ac:spMk id="28" creationId="{D0643CE3-F834-4CE8-AE5D-919E981751C6}"/>
          </ac:spMkLst>
        </pc:spChg>
        <pc:spChg chg="mod">
          <ac:chgData name="LIM LI XIN JED" userId="cfbf0014-c6a2-4210-b355-56815d327060" providerId="ADAL" clId="{AFBC02A8-2633-4965-AA99-76C048606050}" dt="2022-02-02T06:48:12.019" v="823" actId="20577"/>
          <ac:spMkLst>
            <pc:docMk/>
            <pc:sldMk cId="2430664123" sldId="705"/>
            <ac:spMk id="30" creationId="{641AFFF6-AD8D-4DE9-9306-2DEF2FF759AC}"/>
          </ac:spMkLst>
        </pc:spChg>
      </pc:sldChg>
      <pc:sldChg chg="addSp delSp modSp add mod modAnim">
        <pc:chgData name="LIM LI XIN JED" userId="cfbf0014-c6a2-4210-b355-56815d327060" providerId="ADAL" clId="{AFBC02A8-2633-4965-AA99-76C048606050}" dt="2022-02-04T06:29:20.387" v="8395" actId="167"/>
        <pc:sldMkLst>
          <pc:docMk/>
          <pc:sldMk cId="902737240" sldId="706"/>
        </pc:sldMkLst>
        <pc:spChg chg="mod">
          <ac:chgData name="LIM LI XIN JED" userId="cfbf0014-c6a2-4210-b355-56815d327060" providerId="ADAL" clId="{AFBC02A8-2633-4965-AA99-76C048606050}" dt="2022-02-02T07:07:02.122" v="1009" actId="1076"/>
          <ac:spMkLst>
            <pc:docMk/>
            <pc:sldMk cId="902737240" sldId="706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2T06:49:12.141" v="841" actId="478"/>
          <ac:spMkLst>
            <pc:docMk/>
            <pc:sldMk cId="902737240" sldId="706"/>
            <ac:spMk id="3" creationId="{8DE97DC7-9011-4B24-8913-64F622DEB5E0}"/>
          </ac:spMkLst>
        </pc:spChg>
        <pc:spChg chg="add mod">
          <ac:chgData name="LIM LI XIN JED" userId="cfbf0014-c6a2-4210-b355-56815d327060" providerId="ADAL" clId="{AFBC02A8-2633-4965-AA99-76C048606050}" dt="2022-02-02T07:06:47.181" v="1006" actId="1035"/>
          <ac:spMkLst>
            <pc:docMk/>
            <pc:sldMk cId="902737240" sldId="706"/>
            <ac:spMk id="4" creationId="{7CC36D87-9E55-4DFD-8998-8AD68AA996B6}"/>
          </ac:spMkLst>
        </pc:spChg>
        <pc:spChg chg="add mod">
          <ac:chgData name="LIM LI XIN JED" userId="cfbf0014-c6a2-4210-b355-56815d327060" providerId="ADAL" clId="{AFBC02A8-2633-4965-AA99-76C048606050}" dt="2022-02-02T07:07:12.976" v="1023" actId="1035"/>
          <ac:spMkLst>
            <pc:docMk/>
            <pc:sldMk cId="902737240" sldId="706"/>
            <ac:spMk id="5" creationId="{74C526B3-412F-4624-8867-54C8FEE35014}"/>
          </ac:spMkLst>
        </pc:spChg>
        <pc:spChg chg="add mod">
          <ac:chgData name="LIM LI XIN JED" userId="cfbf0014-c6a2-4210-b355-56815d327060" providerId="ADAL" clId="{AFBC02A8-2633-4965-AA99-76C048606050}" dt="2022-02-02T07:06:47.181" v="1006" actId="1035"/>
          <ac:spMkLst>
            <pc:docMk/>
            <pc:sldMk cId="902737240" sldId="706"/>
            <ac:spMk id="6" creationId="{7E83DE04-5356-404C-AE7B-0F9B00DBADCF}"/>
          </ac:spMkLst>
        </pc:spChg>
        <pc:spChg chg="add mod">
          <ac:chgData name="LIM LI XIN JED" userId="cfbf0014-c6a2-4210-b355-56815d327060" providerId="ADAL" clId="{AFBC02A8-2633-4965-AA99-76C048606050}" dt="2022-02-02T07:07:43.151" v="1029" actId="1076"/>
          <ac:spMkLst>
            <pc:docMk/>
            <pc:sldMk cId="902737240" sldId="706"/>
            <ac:spMk id="7" creationId="{9EB56B25-89C3-419F-AAB8-EB1507CDBCF6}"/>
          </ac:spMkLst>
        </pc:spChg>
        <pc:spChg chg="add mod">
          <ac:chgData name="LIM LI XIN JED" userId="cfbf0014-c6a2-4210-b355-56815d327060" providerId="ADAL" clId="{AFBC02A8-2633-4965-AA99-76C048606050}" dt="2022-02-02T07:13:29.765" v="1076" actId="1076"/>
          <ac:spMkLst>
            <pc:docMk/>
            <pc:sldMk cId="902737240" sldId="706"/>
            <ac:spMk id="14" creationId="{DDAC78C3-E3FB-45FA-A27B-6742782D0743}"/>
          </ac:spMkLst>
        </pc:spChg>
        <pc:spChg chg="add del mod">
          <ac:chgData name="LIM LI XIN JED" userId="cfbf0014-c6a2-4210-b355-56815d327060" providerId="ADAL" clId="{AFBC02A8-2633-4965-AA99-76C048606050}" dt="2022-02-02T07:14:38.920" v="1090" actId="478"/>
          <ac:spMkLst>
            <pc:docMk/>
            <pc:sldMk cId="902737240" sldId="706"/>
            <ac:spMk id="15" creationId="{4E49DCB0-A2C7-426C-BC95-7B7E2DC90E2F}"/>
          </ac:spMkLst>
        </pc:spChg>
        <pc:spChg chg="add mod">
          <ac:chgData name="LIM LI XIN JED" userId="cfbf0014-c6a2-4210-b355-56815d327060" providerId="ADAL" clId="{AFBC02A8-2633-4965-AA99-76C048606050}" dt="2022-02-02T07:06:47.181" v="1006" actId="1035"/>
          <ac:spMkLst>
            <pc:docMk/>
            <pc:sldMk cId="902737240" sldId="706"/>
            <ac:spMk id="25" creationId="{82018A27-7B3A-4A10-8D54-1F9FEBC827F4}"/>
          </ac:spMkLst>
        </pc:spChg>
        <pc:spChg chg="add mod">
          <ac:chgData name="LIM LI XIN JED" userId="cfbf0014-c6a2-4210-b355-56815d327060" providerId="ADAL" clId="{AFBC02A8-2633-4965-AA99-76C048606050}" dt="2022-02-02T07:06:47.181" v="1006" actId="1035"/>
          <ac:spMkLst>
            <pc:docMk/>
            <pc:sldMk cId="902737240" sldId="706"/>
            <ac:spMk id="26" creationId="{B2B5FB10-77F2-45C3-A721-23A5FC038E8E}"/>
          </ac:spMkLst>
        </pc:spChg>
        <pc:spChg chg="add mod">
          <ac:chgData name="LIM LI XIN JED" userId="cfbf0014-c6a2-4210-b355-56815d327060" providerId="ADAL" clId="{AFBC02A8-2633-4965-AA99-76C048606050}" dt="2022-02-02T07:06:47.181" v="1006" actId="1035"/>
          <ac:spMkLst>
            <pc:docMk/>
            <pc:sldMk cId="902737240" sldId="706"/>
            <ac:spMk id="27" creationId="{5241BCBC-2EC6-4887-ACF2-03D5391FA62E}"/>
          </ac:spMkLst>
        </pc:spChg>
        <pc:spChg chg="add mod">
          <ac:chgData name="LIM LI XIN JED" userId="cfbf0014-c6a2-4210-b355-56815d327060" providerId="ADAL" clId="{AFBC02A8-2633-4965-AA99-76C048606050}" dt="2022-02-02T07:06:47.181" v="1006" actId="1035"/>
          <ac:spMkLst>
            <pc:docMk/>
            <pc:sldMk cId="902737240" sldId="706"/>
            <ac:spMk id="28" creationId="{2F6AE7E3-CFEE-468A-A01D-8084144CB1B8}"/>
          </ac:spMkLst>
        </pc:spChg>
        <pc:spChg chg="add mod">
          <ac:chgData name="LIM LI XIN JED" userId="cfbf0014-c6a2-4210-b355-56815d327060" providerId="ADAL" clId="{AFBC02A8-2633-4965-AA99-76C048606050}" dt="2022-02-02T07:16:52.632" v="1121" actId="1076"/>
          <ac:spMkLst>
            <pc:docMk/>
            <pc:sldMk cId="902737240" sldId="706"/>
            <ac:spMk id="29" creationId="{F5E3C0C8-974A-4EA9-ACBF-DA5189D4202D}"/>
          </ac:spMkLst>
        </pc:spChg>
        <pc:spChg chg="add del mod">
          <ac:chgData name="LIM LI XIN JED" userId="cfbf0014-c6a2-4210-b355-56815d327060" providerId="ADAL" clId="{AFBC02A8-2633-4965-AA99-76C048606050}" dt="2022-02-02T07:05:38.179" v="954" actId="478"/>
          <ac:spMkLst>
            <pc:docMk/>
            <pc:sldMk cId="902737240" sldId="706"/>
            <ac:spMk id="30" creationId="{DA4ABE24-C36F-4080-94CE-E2EEC031F30A}"/>
          </ac:spMkLst>
        </pc:spChg>
        <pc:spChg chg="add mod">
          <ac:chgData name="LIM LI XIN JED" userId="cfbf0014-c6a2-4210-b355-56815d327060" providerId="ADAL" clId="{AFBC02A8-2633-4965-AA99-76C048606050}" dt="2022-02-02T07:28:12.994" v="1206" actId="1076"/>
          <ac:spMkLst>
            <pc:docMk/>
            <pc:sldMk cId="902737240" sldId="706"/>
            <ac:spMk id="31" creationId="{C7ED641B-1DEB-4157-B80F-A50687E12D14}"/>
          </ac:spMkLst>
        </pc:spChg>
        <pc:spChg chg="add mod">
          <ac:chgData name="LIM LI XIN JED" userId="cfbf0014-c6a2-4210-b355-56815d327060" providerId="ADAL" clId="{AFBC02A8-2633-4965-AA99-76C048606050}" dt="2022-02-02T07:06:47.181" v="1006" actId="1035"/>
          <ac:spMkLst>
            <pc:docMk/>
            <pc:sldMk cId="902737240" sldId="706"/>
            <ac:spMk id="32" creationId="{11075DCF-BF6F-4AC5-85B4-B3465FD85F45}"/>
          </ac:spMkLst>
        </pc:spChg>
        <pc:spChg chg="add mod">
          <ac:chgData name="LIM LI XIN JED" userId="cfbf0014-c6a2-4210-b355-56815d327060" providerId="ADAL" clId="{AFBC02A8-2633-4965-AA99-76C048606050}" dt="2022-02-02T07:09:15.615" v="1045" actId="1076"/>
          <ac:spMkLst>
            <pc:docMk/>
            <pc:sldMk cId="902737240" sldId="706"/>
            <ac:spMk id="34" creationId="{5CBC6541-4522-4364-A562-60485B6E828C}"/>
          </ac:spMkLst>
        </pc:spChg>
        <pc:spChg chg="add mod">
          <ac:chgData name="LIM LI XIN JED" userId="cfbf0014-c6a2-4210-b355-56815d327060" providerId="ADAL" clId="{AFBC02A8-2633-4965-AA99-76C048606050}" dt="2022-02-02T07:27:55.189" v="1203" actId="164"/>
          <ac:spMkLst>
            <pc:docMk/>
            <pc:sldMk cId="902737240" sldId="706"/>
            <ac:spMk id="35" creationId="{09F3179B-BBD8-498F-A3AB-C8B27BB211F4}"/>
          </ac:spMkLst>
        </pc:spChg>
        <pc:spChg chg="add mod ord">
          <ac:chgData name="LIM LI XIN JED" userId="cfbf0014-c6a2-4210-b355-56815d327060" providerId="ADAL" clId="{AFBC02A8-2633-4965-AA99-76C048606050}" dt="2022-02-04T06:29:20.387" v="8395" actId="167"/>
          <ac:spMkLst>
            <pc:docMk/>
            <pc:sldMk cId="902737240" sldId="706"/>
            <ac:spMk id="46" creationId="{5C29B495-D45E-4FAF-AA8A-28B55AEC3D0D}"/>
          </ac:spMkLst>
        </pc:spChg>
        <pc:spChg chg="add del mod">
          <ac:chgData name="LIM LI XIN JED" userId="cfbf0014-c6a2-4210-b355-56815d327060" providerId="ADAL" clId="{AFBC02A8-2633-4965-AA99-76C048606050}" dt="2022-02-02T07:14:38.283" v="1089" actId="478"/>
          <ac:spMkLst>
            <pc:docMk/>
            <pc:sldMk cId="902737240" sldId="706"/>
            <ac:spMk id="59" creationId="{95C1A37C-AA2C-45F5-91C1-4BD27721F435}"/>
          </ac:spMkLst>
        </pc:spChg>
        <pc:spChg chg="add del mod">
          <ac:chgData name="LIM LI XIN JED" userId="cfbf0014-c6a2-4210-b355-56815d327060" providerId="ADAL" clId="{AFBC02A8-2633-4965-AA99-76C048606050}" dt="2022-02-02T07:14:37.472" v="1088" actId="478"/>
          <ac:spMkLst>
            <pc:docMk/>
            <pc:sldMk cId="902737240" sldId="706"/>
            <ac:spMk id="60" creationId="{7117534E-17BC-4D8D-BBD7-7C36DEA06E40}"/>
          </ac:spMkLst>
        </pc:spChg>
        <pc:spChg chg="add mod">
          <ac:chgData name="LIM LI XIN JED" userId="cfbf0014-c6a2-4210-b355-56815d327060" providerId="ADAL" clId="{AFBC02A8-2633-4965-AA99-76C048606050}" dt="2022-02-02T07:28:05.809" v="1204" actId="164"/>
          <ac:spMkLst>
            <pc:docMk/>
            <pc:sldMk cId="902737240" sldId="706"/>
            <ac:spMk id="61" creationId="{86EC22F8-CF0C-4B5E-9FA8-4C0D5CF3E590}"/>
          </ac:spMkLst>
        </pc:spChg>
        <pc:spChg chg="add mod">
          <ac:chgData name="LIM LI XIN JED" userId="cfbf0014-c6a2-4210-b355-56815d327060" providerId="ADAL" clId="{AFBC02A8-2633-4965-AA99-76C048606050}" dt="2022-02-02T07:28:18.715" v="1207" actId="164"/>
          <ac:spMkLst>
            <pc:docMk/>
            <pc:sldMk cId="902737240" sldId="706"/>
            <ac:spMk id="77" creationId="{2C2A781F-0786-4DAC-81BF-B2FBF2B342A2}"/>
          </ac:spMkLst>
        </pc:spChg>
        <pc:spChg chg="add mod">
          <ac:chgData name="LIM LI XIN JED" userId="cfbf0014-c6a2-4210-b355-56815d327060" providerId="ADAL" clId="{AFBC02A8-2633-4965-AA99-76C048606050}" dt="2022-02-02T07:28:18.715" v="1207" actId="164"/>
          <ac:spMkLst>
            <pc:docMk/>
            <pc:sldMk cId="902737240" sldId="706"/>
            <ac:spMk id="78" creationId="{3F91902F-F410-46CB-9583-FB8D518515B7}"/>
          </ac:spMkLst>
        </pc:spChg>
        <pc:spChg chg="add mod">
          <ac:chgData name="LIM LI XIN JED" userId="cfbf0014-c6a2-4210-b355-56815d327060" providerId="ADAL" clId="{AFBC02A8-2633-4965-AA99-76C048606050}" dt="2022-02-02T07:28:22.829" v="1208" actId="164"/>
          <ac:spMkLst>
            <pc:docMk/>
            <pc:sldMk cId="902737240" sldId="706"/>
            <ac:spMk id="79" creationId="{383F9DDF-F47E-4BAC-ADA4-2412859DE5E2}"/>
          </ac:spMkLst>
        </pc:spChg>
        <pc:spChg chg="add mod">
          <ac:chgData name="LIM LI XIN JED" userId="cfbf0014-c6a2-4210-b355-56815d327060" providerId="ADAL" clId="{AFBC02A8-2633-4965-AA99-76C048606050}" dt="2022-02-02T07:28:22.829" v="1208" actId="164"/>
          <ac:spMkLst>
            <pc:docMk/>
            <pc:sldMk cId="902737240" sldId="706"/>
            <ac:spMk id="80" creationId="{43C0D25C-9329-427F-ABD8-BDFC27D6B1E0}"/>
          </ac:spMkLst>
        </pc:spChg>
        <pc:spChg chg="add mod">
          <ac:chgData name="LIM LI XIN JED" userId="cfbf0014-c6a2-4210-b355-56815d327060" providerId="ADAL" clId="{AFBC02A8-2633-4965-AA99-76C048606050}" dt="2022-02-02T07:21:26.967" v="1189" actId="208"/>
          <ac:spMkLst>
            <pc:docMk/>
            <pc:sldMk cId="902737240" sldId="706"/>
            <ac:spMk id="81" creationId="{CB7E1C04-A857-4DD7-B879-9973E5A70008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86" creationId="{CB658C9C-92AA-47C6-BAD1-30896D937959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87" creationId="{55C11A7E-E3B8-4DDB-8C91-CF47E8F1DB4C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88" creationId="{1D2B4159-74EA-413F-8DA2-6AB2BEEBB6D0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89" creationId="{04533AAE-9486-4717-94E4-890D76849E49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90" creationId="{6675BF1F-50E1-49F5-8F77-4D34DC19998B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91" creationId="{BB0FAECA-D399-4309-8F68-DEBB2CAF5376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92" creationId="{AA241F9F-DFEE-4369-A622-1AD888379F95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93" creationId="{594984BE-3F97-4E7F-B30E-6E3254EDE796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94" creationId="{61056E15-D34D-4AE9-A94E-ED08100E708D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95" creationId="{7B74C679-9FB9-414F-A788-0EA569CA3D9D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96" creationId="{ABD58D2D-90FA-4F65-8912-AD9FC247649C}"/>
          </ac:spMkLst>
        </pc:spChg>
        <pc:spChg chg="add del mod">
          <ac:chgData name="LIM LI XIN JED" userId="cfbf0014-c6a2-4210-b355-56815d327060" providerId="ADAL" clId="{AFBC02A8-2633-4965-AA99-76C048606050}" dt="2022-02-02T07:34:58.348" v="1253" actId="478"/>
          <ac:spMkLst>
            <pc:docMk/>
            <pc:sldMk cId="902737240" sldId="706"/>
            <ac:spMk id="97" creationId="{FC733819-D9DE-493C-8C9A-672B242ECC97}"/>
          </ac:spMkLst>
        </pc:spChg>
        <pc:spChg chg="add del mod">
          <ac:chgData name="LIM LI XIN JED" userId="cfbf0014-c6a2-4210-b355-56815d327060" providerId="ADAL" clId="{AFBC02A8-2633-4965-AA99-76C048606050}" dt="2022-02-02T07:34:55.851" v="1252" actId="478"/>
          <ac:spMkLst>
            <pc:docMk/>
            <pc:sldMk cId="902737240" sldId="706"/>
            <ac:spMk id="98" creationId="{02BF4DDB-37CD-4596-9360-BD9976E896E3}"/>
          </ac:spMkLst>
        </pc:spChg>
        <pc:spChg chg="add del mod">
          <ac:chgData name="LIM LI XIN JED" userId="cfbf0014-c6a2-4210-b355-56815d327060" providerId="ADAL" clId="{AFBC02A8-2633-4965-AA99-76C048606050}" dt="2022-02-02T07:34:55.851" v="1252" actId="478"/>
          <ac:spMkLst>
            <pc:docMk/>
            <pc:sldMk cId="902737240" sldId="706"/>
            <ac:spMk id="99" creationId="{312576EF-4FF1-4719-B99B-9D77CDBE7B2D}"/>
          </ac:spMkLst>
        </pc:spChg>
        <pc:spChg chg="add del mod">
          <ac:chgData name="LIM LI XIN JED" userId="cfbf0014-c6a2-4210-b355-56815d327060" providerId="ADAL" clId="{AFBC02A8-2633-4965-AA99-76C048606050}" dt="2022-02-02T07:34:55.851" v="1252" actId="478"/>
          <ac:spMkLst>
            <pc:docMk/>
            <pc:sldMk cId="902737240" sldId="706"/>
            <ac:spMk id="100" creationId="{A2D4E952-0FA9-46AE-929A-B9FC8E46BB75}"/>
          </ac:spMkLst>
        </pc:spChg>
        <pc:spChg chg="add del mod">
          <ac:chgData name="LIM LI XIN JED" userId="cfbf0014-c6a2-4210-b355-56815d327060" providerId="ADAL" clId="{AFBC02A8-2633-4965-AA99-76C048606050}" dt="2022-02-02T07:34:55.851" v="1252" actId="478"/>
          <ac:spMkLst>
            <pc:docMk/>
            <pc:sldMk cId="902737240" sldId="706"/>
            <ac:spMk id="101" creationId="{7E5EF967-DCF5-4329-8483-BA5B68B99995}"/>
          </ac:spMkLst>
        </pc:spChg>
        <pc:spChg chg="add del mod">
          <ac:chgData name="LIM LI XIN JED" userId="cfbf0014-c6a2-4210-b355-56815d327060" providerId="ADAL" clId="{AFBC02A8-2633-4965-AA99-76C048606050}" dt="2022-02-02T07:34:55.851" v="1252" actId="478"/>
          <ac:spMkLst>
            <pc:docMk/>
            <pc:sldMk cId="902737240" sldId="706"/>
            <ac:spMk id="102" creationId="{A408831A-10C0-4AE6-8199-5659778EC693}"/>
          </ac:spMkLst>
        </pc:spChg>
        <pc:spChg chg="add del mod">
          <ac:chgData name="LIM LI XIN JED" userId="cfbf0014-c6a2-4210-b355-56815d327060" providerId="ADAL" clId="{AFBC02A8-2633-4965-AA99-76C048606050}" dt="2022-02-02T07:34:55.851" v="1252" actId="478"/>
          <ac:spMkLst>
            <pc:docMk/>
            <pc:sldMk cId="902737240" sldId="706"/>
            <ac:spMk id="103" creationId="{E74E2FDF-894F-4033-AFF0-08ED9D32C436}"/>
          </ac:spMkLst>
        </pc:spChg>
        <pc:spChg chg="add mod ord">
          <ac:chgData name="LIM LI XIN JED" userId="cfbf0014-c6a2-4210-b355-56815d327060" providerId="ADAL" clId="{AFBC02A8-2633-4965-AA99-76C048606050}" dt="2022-02-02T07:36:42.173" v="1273" actId="167"/>
          <ac:spMkLst>
            <pc:docMk/>
            <pc:sldMk cId="902737240" sldId="706"/>
            <ac:spMk id="104" creationId="{6B915864-FD1E-42B1-B1C7-10D17D487046}"/>
          </ac:spMkLst>
        </pc:spChg>
        <pc:grpChg chg="del mod">
          <ac:chgData name="LIM LI XIN JED" userId="cfbf0014-c6a2-4210-b355-56815d327060" providerId="ADAL" clId="{AFBC02A8-2633-4965-AA99-76C048606050}" dt="2022-02-02T07:16:09.175" v="1108"/>
          <ac:grpSpMkLst>
            <pc:docMk/>
            <pc:sldMk cId="902737240" sldId="706"/>
            <ac:grpSpMk id="21" creationId="{3DC45273-C2DE-454F-82F4-B5CB53BFA507}"/>
          </ac:grpSpMkLst>
        </pc:grpChg>
        <pc:grpChg chg="del mod">
          <ac:chgData name="LIM LI XIN JED" userId="cfbf0014-c6a2-4210-b355-56815d327060" providerId="ADAL" clId="{AFBC02A8-2633-4965-AA99-76C048606050}" dt="2022-02-02T07:16:59.772" v="1124" actId="478"/>
          <ac:grpSpMkLst>
            <pc:docMk/>
            <pc:sldMk cId="902737240" sldId="706"/>
            <ac:grpSpMk id="24" creationId="{6A90655D-9570-4F96-843D-093ECE0E1896}"/>
          </ac:grpSpMkLst>
        </pc:grpChg>
        <pc:grpChg chg="del">
          <ac:chgData name="LIM LI XIN JED" userId="cfbf0014-c6a2-4210-b355-56815d327060" providerId="ADAL" clId="{AFBC02A8-2633-4965-AA99-76C048606050}" dt="2022-02-02T07:06:33.006" v="970" actId="478"/>
          <ac:grpSpMkLst>
            <pc:docMk/>
            <pc:sldMk cId="902737240" sldId="706"/>
            <ac:grpSpMk id="40" creationId="{5E0E39FC-5F5D-49A7-9B85-0C64ED82EF17}"/>
          </ac:grpSpMkLst>
        </pc:grpChg>
        <pc:grpChg chg="del mod">
          <ac:chgData name="LIM LI XIN JED" userId="cfbf0014-c6a2-4210-b355-56815d327060" providerId="ADAL" clId="{AFBC02A8-2633-4965-AA99-76C048606050}" dt="2022-02-02T07:17:21.726" v="1133"/>
          <ac:grpSpMkLst>
            <pc:docMk/>
            <pc:sldMk cId="902737240" sldId="706"/>
            <ac:grpSpMk id="62" creationId="{5B7A7168-0BB5-4DE8-B224-F0CF1E793B3D}"/>
          </ac:grpSpMkLst>
        </pc:grpChg>
        <pc:grpChg chg="mod">
          <ac:chgData name="LIM LI XIN JED" userId="cfbf0014-c6a2-4210-b355-56815d327060" providerId="ADAL" clId="{AFBC02A8-2633-4965-AA99-76C048606050}" dt="2022-02-02T07:28:05.809" v="1204" actId="164"/>
          <ac:grpSpMkLst>
            <pc:docMk/>
            <pc:sldMk cId="902737240" sldId="706"/>
            <ac:grpSpMk id="65" creationId="{FE0A000C-C638-41EA-82C4-AFCCD9A15FA5}"/>
          </ac:grpSpMkLst>
        </pc:grpChg>
        <pc:grpChg chg="mod">
          <ac:chgData name="LIM LI XIN JED" userId="cfbf0014-c6a2-4210-b355-56815d327060" providerId="ADAL" clId="{AFBC02A8-2633-4965-AA99-76C048606050}" dt="2022-02-02T07:28:05.809" v="1204" actId="164"/>
          <ac:grpSpMkLst>
            <pc:docMk/>
            <pc:sldMk cId="902737240" sldId="706"/>
            <ac:grpSpMk id="68" creationId="{849A342E-AC30-4EE1-9052-6936E24FECA5}"/>
          </ac:grpSpMkLst>
        </pc:grpChg>
        <pc:grpChg chg="add del mod">
          <ac:chgData name="LIM LI XIN JED" userId="cfbf0014-c6a2-4210-b355-56815d327060" providerId="ADAL" clId="{AFBC02A8-2633-4965-AA99-76C048606050}" dt="2022-02-02T07:28:05.809" v="1204" actId="164"/>
          <ac:grpSpMkLst>
            <pc:docMk/>
            <pc:sldMk cId="902737240" sldId="706"/>
            <ac:grpSpMk id="72" creationId="{B8C764C3-F201-46CC-9561-97AE04F695F7}"/>
          </ac:grpSpMkLst>
        </pc:grpChg>
        <pc:grpChg chg="mod">
          <ac:chgData name="LIM LI XIN JED" userId="cfbf0014-c6a2-4210-b355-56815d327060" providerId="ADAL" clId="{AFBC02A8-2633-4965-AA99-76C048606050}" dt="2022-02-02T07:17:47.816" v="1145"/>
          <ac:grpSpMkLst>
            <pc:docMk/>
            <pc:sldMk cId="902737240" sldId="706"/>
            <ac:grpSpMk id="75" creationId="{FDF91105-2C34-464E-B093-7C07EB7E39B3}"/>
          </ac:grpSpMkLst>
        </pc:grpChg>
        <pc:grpChg chg="add mod">
          <ac:chgData name="LIM LI XIN JED" userId="cfbf0014-c6a2-4210-b355-56815d327060" providerId="ADAL" clId="{AFBC02A8-2633-4965-AA99-76C048606050}" dt="2022-02-02T07:27:55.189" v="1203" actId="164"/>
          <ac:grpSpMkLst>
            <pc:docMk/>
            <pc:sldMk cId="902737240" sldId="706"/>
            <ac:grpSpMk id="82" creationId="{32B562FB-B29A-4D4C-BFBB-D77A69214F8A}"/>
          </ac:grpSpMkLst>
        </pc:grpChg>
        <pc:grpChg chg="add mod">
          <ac:chgData name="LIM LI XIN JED" userId="cfbf0014-c6a2-4210-b355-56815d327060" providerId="ADAL" clId="{AFBC02A8-2633-4965-AA99-76C048606050}" dt="2022-02-02T07:28:05.809" v="1204" actId="164"/>
          <ac:grpSpMkLst>
            <pc:docMk/>
            <pc:sldMk cId="902737240" sldId="706"/>
            <ac:grpSpMk id="83" creationId="{D662B888-4E6F-4FF9-B3B5-9762EF6D3A29}"/>
          </ac:grpSpMkLst>
        </pc:grpChg>
        <pc:grpChg chg="add mod">
          <ac:chgData name="LIM LI XIN JED" userId="cfbf0014-c6a2-4210-b355-56815d327060" providerId="ADAL" clId="{AFBC02A8-2633-4965-AA99-76C048606050}" dt="2022-02-02T07:28:18.715" v="1207" actId="164"/>
          <ac:grpSpMkLst>
            <pc:docMk/>
            <pc:sldMk cId="902737240" sldId="706"/>
            <ac:grpSpMk id="84" creationId="{9D958BF3-B417-42EB-8387-C52FB7C14684}"/>
          </ac:grpSpMkLst>
        </pc:grpChg>
        <pc:grpChg chg="add mod">
          <ac:chgData name="LIM LI XIN JED" userId="cfbf0014-c6a2-4210-b355-56815d327060" providerId="ADAL" clId="{AFBC02A8-2633-4965-AA99-76C048606050}" dt="2022-02-02T07:28:22.829" v="1208" actId="164"/>
          <ac:grpSpMkLst>
            <pc:docMk/>
            <pc:sldMk cId="902737240" sldId="706"/>
            <ac:grpSpMk id="85" creationId="{9076BD4C-06F5-422C-BB0B-F9526CE438FD}"/>
          </ac:grpSpMkLst>
        </pc:grpChg>
        <pc:inkChg chg="add del">
          <ac:chgData name="LIM LI XIN JED" userId="cfbf0014-c6a2-4210-b355-56815d327060" providerId="ADAL" clId="{AFBC02A8-2633-4965-AA99-76C048606050}" dt="2022-02-02T07:10:08.284" v="1053" actId="9405"/>
          <ac:inkMkLst>
            <pc:docMk/>
            <pc:sldMk cId="902737240" sldId="706"/>
            <ac:inkMk id="8" creationId="{713224C3-2F00-4A6D-8446-44FBF11E8B60}"/>
          </ac:inkMkLst>
        </pc:inkChg>
        <pc:inkChg chg="add del">
          <ac:chgData name="LIM LI XIN JED" userId="cfbf0014-c6a2-4210-b355-56815d327060" providerId="ADAL" clId="{AFBC02A8-2633-4965-AA99-76C048606050}" dt="2022-02-02T07:10:07.932" v="1052" actId="9405"/>
          <ac:inkMkLst>
            <pc:docMk/>
            <pc:sldMk cId="902737240" sldId="706"/>
            <ac:inkMk id="9" creationId="{66D7F627-CCB1-4535-984F-6587A5B7DB96}"/>
          </ac:inkMkLst>
        </pc:inkChg>
        <pc:inkChg chg="add mod">
          <ac:chgData name="LIM LI XIN JED" userId="cfbf0014-c6a2-4210-b355-56815d327060" providerId="ADAL" clId="{AFBC02A8-2633-4965-AA99-76C048606050}" dt="2022-02-02T07:27:55.189" v="1203" actId="164"/>
          <ac:inkMkLst>
            <pc:docMk/>
            <pc:sldMk cId="902737240" sldId="706"/>
            <ac:inkMk id="10" creationId="{BD16B7F4-7A6F-4D88-B0CF-270965483384}"/>
          </ac:inkMkLst>
        </pc:inkChg>
        <pc:inkChg chg="add mod">
          <ac:chgData name="LIM LI XIN JED" userId="cfbf0014-c6a2-4210-b355-56815d327060" providerId="ADAL" clId="{AFBC02A8-2633-4965-AA99-76C048606050}" dt="2022-02-02T07:27:55.189" v="1203" actId="164"/>
          <ac:inkMkLst>
            <pc:docMk/>
            <pc:sldMk cId="902737240" sldId="706"/>
            <ac:inkMk id="11" creationId="{1D2EF71F-5CF2-444F-B8F9-A53AD7B9E816}"/>
          </ac:inkMkLst>
        </pc:inkChg>
        <pc:inkChg chg="add mod">
          <ac:chgData name="LIM LI XIN JED" userId="cfbf0014-c6a2-4210-b355-56815d327060" providerId="ADAL" clId="{AFBC02A8-2633-4965-AA99-76C048606050}" dt="2022-02-02T07:27:55.189" v="1203" actId="164"/>
          <ac:inkMkLst>
            <pc:docMk/>
            <pc:sldMk cId="902737240" sldId="706"/>
            <ac:inkMk id="12" creationId="{D884BB3C-1AF2-4BCD-B6A1-CE7CBA4E8BF2}"/>
          </ac:inkMkLst>
        </pc:inkChg>
        <pc:inkChg chg="add">
          <ac:chgData name="LIM LI XIN JED" userId="cfbf0014-c6a2-4210-b355-56815d327060" providerId="ADAL" clId="{AFBC02A8-2633-4965-AA99-76C048606050}" dt="2022-02-02T07:11:46.260" v="1057" actId="9405"/>
          <ac:inkMkLst>
            <pc:docMk/>
            <pc:sldMk cId="902737240" sldId="706"/>
            <ac:inkMk id="13" creationId="{9D6E087C-A574-4046-A562-3477AF4F2244}"/>
          </ac:inkMkLst>
        </pc:inkChg>
        <pc:inkChg chg="add mod">
          <ac:chgData name="LIM LI XIN JED" userId="cfbf0014-c6a2-4210-b355-56815d327060" providerId="ADAL" clId="{AFBC02A8-2633-4965-AA99-76C048606050}" dt="2022-02-02T07:16:12.251" v="1110"/>
          <ac:inkMkLst>
            <pc:docMk/>
            <pc:sldMk cId="902737240" sldId="706"/>
            <ac:inkMk id="16" creationId="{498F33EF-42A6-4AF7-B614-4D6C98AB27CD}"/>
          </ac:inkMkLst>
        </pc:inkChg>
        <pc:inkChg chg="add mod">
          <ac:chgData name="LIM LI XIN JED" userId="cfbf0014-c6a2-4210-b355-56815d327060" providerId="ADAL" clId="{AFBC02A8-2633-4965-AA99-76C048606050}" dt="2022-02-02T07:16:12.251" v="1110"/>
          <ac:inkMkLst>
            <pc:docMk/>
            <pc:sldMk cId="902737240" sldId="706"/>
            <ac:inkMk id="17" creationId="{DA85182C-73F1-4020-BAE3-4C2325ED4E9D}"/>
          </ac:inkMkLst>
        </pc:inkChg>
        <pc:inkChg chg="add mod">
          <ac:chgData name="LIM LI XIN JED" userId="cfbf0014-c6a2-4210-b355-56815d327060" providerId="ADAL" clId="{AFBC02A8-2633-4965-AA99-76C048606050}" dt="2022-02-02T07:16:12.251" v="1110"/>
          <ac:inkMkLst>
            <pc:docMk/>
            <pc:sldMk cId="902737240" sldId="706"/>
            <ac:inkMk id="18" creationId="{14F28283-709D-47BB-8232-586087C461FC}"/>
          </ac:inkMkLst>
        </pc:inkChg>
        <pc:inkChg chg="add del mod">
          <ac:chgData name="LIM LI XIN JED" userId="cfbf0014-c6a2-4210-b355-56815d327060" providerId="ADAL" clId="{AFBC02A8-2633-4965-AA99-76C048606050}" dt="2022-02-02T07:16:12.251" v="1110"/>
          <ac:inkMkLst>
            <pc:docMk/>
            <pc:sldMk cId="902737240" sldId="706"/>
            <ac:inkMk id="19" creationId="{17490C6E-E49A-4A2A-B75B-327F87B4BBC0}"/>
          </ac:inkMkLst>
        </pc:inkChg>
        <pc:inkChg chg="add mod">
          <ac:chgData name="LIM LI XIN JED" userId="cfbf0014-c6a2-4210-b355-56815d327060" providerId="ADAL" clId="{AFBC02A8-2633-4965-AA99-76C048606050}" dt="2022-02-02T07:16:12.251" v="1110"/>
          <ac:inkMkLst>
            <pc:docMk/>
            <pc:sldMk cId="902737240" sldId="706"/>
            <ac:inkMk id="20" creationId="{6FB510A0-7FEE-4627-B5D4-5A3350EC76B5}"/>
          </ac:inkMkLst>
        </pc:inkChg>
        <pc:inkChg chg="add del mod">
          <ac:chgData name="LIM LI XIN JED" userId="cfbf0014-c6a2-4210-b355-56815d327060" providerId="ADAL" clId="{AFBC02A8-2633-4965-AA99-76C048606050}" dt="2022-02-02T07:16:11.352" v="1109"/>
          <ac:inkMkLst>
            <pc:docMk/>
            <pc:sldMk cId="902737240" sldId="706"/>
            <ac:inkMk id="22" creationId="{8305243D-B02C-4AB5-9F4A-B3E2D5110FC3}"/>
          </ac:inkMkLst>
        </pc:inkChg>
        <pc:inkChg chg="add mod">
          <ac:chgData name="LIM LI XIN JED" userId="cfbf0014-c6a2-4210-b355-56815d327060" providerId="ADAL" clId="{AFBC02A8-2633-4965-AA99-76C048606050}" dt="2022-02-02T07:16:12.251" v="1110"/>
          <ac:inkMkLst>
            <pc:docMk/>
            <pc:sldMk cId="902737240" sldId="706"/>
            <ac:inkMk id="23" creationId="{E1550C61-E216-4123-8063-E893B45BB68F}"/>
          </ac:inkMkLst>
        </pc:inkChg>
        <pc:inkChg chg="add del mod">
          <ac:chgData name="LIM LI XIN JED" userId="cfbf0014-c6a2-4210-b355-56815d327060" providerId="ADAL" clId="{AFBC02A8-2633-4965-AA99-76C048606050}" dt="2022-02-02T07:17:01.072" v="1126" actId="478"/>
          <ac:inkMkLst>
            <pc:docMk/>
            <pc:sldMk cId="902737240" sldId="706"/>
            <ac:inkMk id="33" creationId="{A88146BA-A650-42B3-A5D5-359A997C24B2}"/>
          </ac:inkMkLst>
        </pc:inkChg>
        <pc:inkChg chg="add del mod">
          <ac:chgData name="LIM LI XIN JED" userId="cfbf0014-c6a2-4210-b355-56815d327060" providerId="ADAL" clId="{AFBC02A8-2633-4965-AA99-76C048606050}" dt="2022-02-02T07:17:00.399" v="1125" actId="478"/>
          <ac:inkMkLst>
            <pc:docMk/>
            <pc:sldMk cId="902737240" sldId="706"/>
            <ac:inkMk id="36" creationId="{FD4943F5-9DA4-45E8-9B6C-B2D8BE5D3D30}"/>
          </ac:inkMkLst>
        </pc:inkChg>
        <pc:inkChg chg="add del mod">
          <ac:chgData name="LIM LI XIN JED" userId="cfbf0014-c6a2-4210-b355-56815d327060" providerId="ADAL" clId="{AFBC02A8-2633-4965-AA99-76C048606050}" dt="2022-02-02T07:17:01.671" v="1127" actId="478"/>
          <ac:inkMkLst>
            <pc:docMk/>
            <pc:sldMk cId="902737240" sldId="706"/>
            <ac:inkMk id="37" creationId="{07658AC4-9F66-449E-A3B6-780DCEF7B492}"/>
          </ac:inkMkLst>
        </pc:inkChg>
        <pc:inkChg chg="add del">
          <ac:chgData name="LIM LI XIN JED" userId="cfbf0014-c6a2-4210-b355-56815d327060" providerId="ADAL" clId="{AFBC02A8-2633-4965-AA99-76C048606050}" dt="2022-02-02T07:16:32.065" v="1115" actId="9405"/>
          <ac:inkMkLst>
            <pc:docMk/>
            <pc:sldMk cId="902737240" sldId="706"/>
            <ac:inkMk id="38" creationId="{208907DA-9CB2-454E-9BE3-8FBF47190470}"/>
          </ac:inkMkLst>
        </pc:inkChg>
        <pc:inkChg chg="add mod">
          <ac:chgData name="LIM LI XIN JED" userId="cfbf0014-c6a2-4210-b355-56815d327060" providerId="ADAL" clId="{AFBC02A8-2633-4965-AA99-76C048606050}" dt="2022-02-02T07:17:21.726" v="1133"/>
          <ac:inkMkLst>
            <pc:docMk/>
            <pc:sldMk cId="902737240" sldId="706"/>
            <ac:inkMk id="39" creationId="{4FDA59FE-CA67-418C-A362-4184C5BCCC2E}"/>
          </ac:inkMkLst>
        </pc:inkChg>
        <pc:inkChg chg="add mod">
          <ac:chgData name="LIM LI XIN JED" userId="cfbf0014-c6a2-4210-b355-56815d327060" providerId="ADAL" clId="{AFBC02A8-2633-4965-AA99-76C048606050}" dt="2022-02-02T07:17:21.726" v="1133"/>
          <ac:inkMkLst>
            <pc:docMk/>
            <pc:sldMk cId="902737240" sldId="706"/>
            <ac:inkMk id="41" creationId="{28BCCC15-8FD0-4BD5-B33E-D2DCE67C9328}"/>
          </ac:inkMkLst>
        </pc:inkChg>
        <pc:inkChg chg="add mod">
          <ac:chgData name="LIM LI XIN JED" userId="cfbf0014-c6a2-4210-b355-56815d327060" providerId="ADAL" clId="{AFBC02A8-2633-4965-AA99-76C048606050}" dt="2022-02-02T07:17:21.726" v="1133"/>
          <ac:inkMkLst>
            <pc:docMk/>
            <pc:sldMk cId="902737240" sldId="706"/>
            <ac:inkMk id="63" creationId="{C9A2DB4B-2A12-4512-A62F-D3A05F1108E6}"/>
          </ac:inkMkLst>
        </pc:inkChg>
        <pc:inkChg chg="add mod">
          <ac:chgData name="LIM LI XIN JED" userId="cfbf0014-c6a2-4210-b355-56815d327060" providerId="ADAL" clId="{AFBC02A8-2633-4965-AA99-76C048606050}" dt="2022-02-02T07:17:21.726" v="1133"/>
          <ac:inkMkLst>
            <pc:docMk/>
            <pc:sldMk cId="902737240" sldId="706"/>
            <ac:inkMk id="64" creationId="{8E0A6D37-6ABD-4067-BF09-F9D42F2CFA78}"/>
          </ac:inkMkLst>
        </pc:inkChg>
        <pc:inkChg chg="add mod">
          <ac:chgData name="LIM LI XIN JED" userId="cfbf0014-c6a2-4210-b355-56815d327060" providerId="ADAL" clId="{AFBC02A8-2633-4965-AA99-76C048606050}" dt="2022-02-02T07:17:27.490" v="1136"/>
          <ac:inkMkLst>
            <pc:docMk/>
            <pc:sldMk cId="902737240" sldId="706"/>
            <ac:inkMk id="66" creationId="{58C59A32-8F40-45BF-82A9-35171FFDBC15}"/>
          </ac:inkMkLst>
        </pc:inkChg>
        <pc:inkChg chg="add mod">
          <ac:chgData name="LIM LI XIN JED" userId="cfbf0014-c6a2-4210-b355-56815d327060" providerId="ADAL" clId="{AFBC02A8-2633-4965-AA99-76C048606050}" dt="2022-02-02T07:17:27.490" v="1136"/>
          <ac:inkMkLst>
            <pc:docMk/>
            <pc:sldMk cId="902737240" sldId="706"/>
            <ac:inkMk id="67" creationId="{E0D90404-1131-4B3F-94AF-D6F6EC6A9369}"/>
          </ac:inkMkLst>
        </pc:inkChg>
        <pc:inkChg chg="add mod">
          <ac:chgData name="LIM LI XIN JED" userId="cfbf0014-c6a2-4210-b355-56815d327060" providerId="ADAL" clId="{AFBC02A8-2633-4965-AA99-76C048606050}" dt="2022-02-02T07:17:47.816" v="1145"/>
          <ac:inkMkLst>
            <pc:docMk/>
            <pc:sldMk cId="902737240" sldId="706"/>
            <ac:inkMk id="69" creationId="{236A5C23-3497-43DB-B433-37A4C815CB5D}"/>
          </ac:inkMkLst>
        </pc:inkChg>
        <pc:inkChg chg="add mod">
          <ac:chgData name="LIM LI XIN JED" userId="cfbf0014-c6a2-4210-b355-56815d327060" providerId="ADAL" clId="{AFBC02A8-2633-4965-AA99-76C048606050}" dt="2022-02-02T07:17:47.816" v="1145"/>
          <ac:inkMkLst>
            <pc:docMk/>
            <pc:sldMk cId="902737240" sldId="706"/>
            <ac:inkMk id="70" creationId="{0D0ED4C9-64B7-4EB9-AFE3-D9985836C57D}"/>
          </ac:inkMkLst>
        </pc:inkChg>
        <pc:inkChg chg="add mod">
          <ac:chgData name="LIM LI XIN JED" userId="cfbf0014-c6a2-4210-b355-56815d327060" providerId="ADAL" clId="{AFBC02A8-2633-4965-AA99-76C048606050}" dt="2022-02-02T07:17:47.816" v="1145"/>
          <ac:inkMkLst>
            <pc:docMk/>
            <pc:sldMk cId="902737240" sldId="706"/>
            <ac:inkMk id="71" creationId="{30FF4739-C466-4B7B-9776-F7912DC74BB3}"/>
          </ac:inkMkLst>
        </pc:inkChg>
        <pc:inkChg chg="add mod">
          <ac:chgData name="LIM LI XIN JED" userId="cfbf0014-c6a2-4210-b355-56815d327060" providerId="ADAL" clId="{AFBC02A8-2633-4965-AA99-76C048606050}" dt="2022-02-02T07:28:05.809" v="1204" actId="164"/>
          <ac:inkMkLst>
            <pc:docMk/>
            <pc:sldMk cId="902737240" sldId="706"/>
            <ac:inkMk id="73" creationId="{1D9F9F5E-75E2-42DC-A1D9-A20EDE2C2789}"/>
          </ac:inkMkLst>
        </pc:inkChg>
        <pc:inkChg chg="add del mod">
          <ac:chgData name="LIM LI XIN JED" userId="cfbf0014-c6a2-4210-b355-56815d327060" providerId="ADAL" clId="{AFBC02A8-2633-4965-AA99-76C048606050}" dt="2022-02-02T07:17:47.816" v="1145"/>
          <ac:inkMkLst>
            <pc:docMk/>
            <pc:sldMk cId="902737240" sldId="706"/>
            <ac:inkMk id="74" creationId="{743D3323-3B8E-45E6-AFEC-938B017301F6}"/>
          </ac:inkMkLst>
        </pc:inkChg>
        <pc:inkChg chg="add mod">
          <ac:chgData name="LIM LI XIN JED" userId="cfbf0014-c6a2-4210-b355-56815d327060" providerId="ADAL" clId="{AFBC02A8-2633-4965-AA99-76C048606050}" dt="2022-02-02T07:28:05.809" v="1204" actId="164"/>
          <ac:inkMkLst>
            <pc:docMk/>
            <pc:sldMk cId="902737240" sldId="706"/>
            <ac:inkMk id="76" creationId="{EF094BF5-6A97-4F4E-8666-70E7CC2CD59D}"/>
          </ac:inkMkLst>
        </pc:inkChg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973358893" sldId="706"/>
        </pc:sldMkLst>
      </pc:sldChg>
      <pc:sldChg chg="delSp add del mod delAnim">
        <pc:chgData name="LIM LI XIN JED" userId="cfbf0014-c6a2-4210-b355-56815d327060" providerId="ADAL" clId="{AFBC02A8-2633-4965-AA99-76C048606050}" dt="2022-02-02T06:49:02.703" v="827" actId="47"/>
        <pc:sldMkLst>
          <pc:docMk/>
          <pc:sldMk cId="3611370026" sldId="706"/>
        </pc:sldMkLst>
        <pc:grpChg chg="del">
          <ac:chgData name="LIM LI XIN JED" userId="cfbf0014-c6a2-4210-b355-56815d327060" providerId="ADAL" clId="{AFBC02A8-2633-4965-AA99-76C048606050}" dt="2022-02-02T06:48:28.777" v="826" actId="478"/>
          <ac:grpSpMkLst>
            <pc:docMk/>
            <pc:sldMk cId="3611370026" sldId="706"/>
            <ac:grpSpMk id="18" creationId="{ECC4EE84-288B-464C-8018-1B7EFBF26418}"/>
          </ac:grpSpMkLst>
        </pc:grpChg>
        <pc:grpChg chg="del">
          <ac:chgData name="LIM LI XIN JED" userId="cfbf0014-c6a2-4210-b355-56815d327060" providerId="ADAL" clId="{AFBC02A8-2633-4965-AA99-76C048606050}" dt="2022-02-02T06:48:28.777" v="826" actId="478"/>
          <ac:grpSpMkLst>
            <pc:docMk/>
            <pc:sldMk cId="3611370026" sldId="706"/>
            <ac:grpSpMk id="19" creationId="{801E1DC8-6E31-402C-95A6-1263D824223B}"/>
          </ac:grpSpMkLst>
        </pc:grpChg>
        <pc:grpChg chg="del">
          <ac:chgData name="LIM LI XIN JED" userId="cfbf0014-c6a2-4210-b355-56815d327060" providerId="ADAL" clId="{AFBC02A8-2633-4965-AA99-76C048606050}" dt="2022-02-02T06:48:28.777" v="826" actId="478"/>
          <ac:grpSpMkLst>
            <pc:docMk/>
            <pc:sldMk cId="3611370026" sldId="706"/>
            <ac:grpSpMk id="20" creationId="{69D97022-B944-43B8-ABDB-9A89175F8BE8}"/>
          </ac:grpSpMkLst>
        </pc:grpChg>
        <pc:grpChg chg="del">
          <ac:chgData name="LIM LI XIN JED" userId="cfbf0014-c6a2-4210-b355-56815d327060" providerId="ADAL" clId="{AFBC02A8-2633-4965-AA99-76C048606050}" dt="2022-02-02T06:48:28.777" v="826" actId="478"/>
          <ac:grpSpMkLst>
            <pc:docMk/>
            <pc:sldMk cId="3611370026" sldId="706"/>
            <ac:grpSpMk id="21" creationId="{5279E559-81DA-4C55-9CB0-935E63DCCA0A}"/>
          </ac:grpSpMkLst>
        </pc:grpChg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229171721" sldId="707"/>
        </pc:sldMkLst>
      </pc:sldChg>
      <pc:sldChg chg="addSp delSp modSp add mod ord modAnim">
        <pc:chgData name="LIM LI XIN JED" userId="cfbf0014-c6a2-4210-b355-56815d327060" providerId="ADAL" clId="{AFBC02A8-2633-4965-AA99-76C048606050}" dt="2022-02-02T08:07:45.925" v="1652"/>
        <pc:sldMkLst>
          <pc:docMk/>
          <pc:sldMk cId="1818507717" sldId="707"/>
        </pc:sldMkLst>
        <pc:spChg chg="mod">
          <ac:chgData name="LIM LI XIN JED" userId="cfbf0014-c6a2-4210-b355-56815d327060" providerId="ADAL" clId="{AFBC02A8-2633-4965-AA99-76C048606050}" dt="2022-02-02T07:43:57.476" v="1288" actId="20577"/>
          <ac:spMkLst>
            <pc:docMk/>
            <pc:sldMk cId="1818507717" sldId="707"/>
            <ac:spMk id="2" creationId="{88B1B8B3-7B2F-41E4-92CC-703138D91D80}"/>
          </ac:spMkLst>
        </pc:spChg>
        <pc:spChg chg="del mod">
          <ac:chgData name="LIM LI XIN JED" userId="cfbf0014-c6a2-4210-b355-56815d327060" providerId="ADAL" clId="{AFBC02A8-2633-4965-AA99-76C048606050}" dt="2022-02-02T07:44:02.251" v="1290" actId="478"/>
          <ac:spMkLst>
            <pc:docMk/>
            <pc:sldMk cId="1818507717" sldId="707"/>
            <ac:spMk id="3" creationId="{8DE97DC7-9011-4B24-8913-64F622DEB5E0}"/>
          </ac:spMkLst>
        </pc:spChg>
        <pc:spChg chg="add mod">
          <ac:chgData name="LIM LI XIN JED" userId="cfbf0014-c6a2-4210-b355-56815d327060" providerId="ADAL" clId="{AFBC02A8-2633-4965-AA99-76C048606050}" dt="2022-02-02T08:07:19.873" v="1646" actId="20577"/>
          <ac:spMkLst>
            <pc:docMk/>
            <pc:sldMk cId="1818507717" sldId="707"/>
            <ac:spMk id="4" creationId="{75CE5BF0-AAB1-4284-BF9C-32FA295293CE}"/>
          </ac:spMkLst>
        </pc:spChg>
        <pc:spChg chg="add mod">
          <ac:chgData name="LIM LI XIN JED" userId="cfbf0014-c6a2-4210-b355-56815d327060" providerId="ADAL" clId="{AFBC02A8-2633-4965-AA99-76C048606050}" dt="2022-02-02T08:01:38.658" v="1527" actId="1076"/>
          <ac:spMkLst>
            <pc:docMk/>
            <pc:sldMk cId="1818507717" sldId="707"/>
            <ac:spMk id="5" creationId="{85454A53-0602-45D7-9D9E-A7431834122E}"/>
          </ac:spMkLst>
        </pc:spChg>
        <pc:spChg chg="add mod">
          <ac:chgData name="LIM LI XIN JED" userId="cfbf0014-c6a2-4210-b355-56815d327060" providerId="ADAL" clId="{AFBC02A8-2633-4965-AA99-76C048606050}" dt="2022-02-02T08:01:51.572" v="1537" actId="1076"/>
          <ac:spMkLst>
            <pc:docMk/>
            <pc:sldMk cId="1818507717" sldId="707"/>
            <ac:spMk id="6" creationId="{D2674D2A-0284-429E-9D05-1537D58D5C02}"/>
          </ac:spMkLst>
        </pc:spChg>
        <pc:spChg chg="add del mod">
          <ac:chgData name="LIM LI XIN JED" userId="cfbf0014-c6a2-4210-b355-56815d327060" providerId="ADAL" clId="{AFBC02A8-2633-4965-AA99-76C048606050}" dt="2022-02-02T08:07:10.502" v="1616" actId="478"/>
          <ac:spMkLst>
            <pc:docMk/>
            <pc:sldMk cId="1818507717" sldId="707"/>
            <ac:spMk id="7" creationId="{85A702E6-8008-4C2C-ACE4-DBE8D3F2CE32}"/>
          </ac:spMkLst>
        </pc:spChg>
        <pc:picChg chg="add mod">
          <ac:chgData name="LIM LI XIN JED" userId="cfbf0014-c6a2-4210-b355-56815d327060" providerId="ADAL" clId="{AFBC02A8-2633-4965-AA99-76C048606050}" dt="2022-02-02T07:58:50.007" v="1300" actId="1076"/>
          <ac:picMkLst>
            <pc:docMk/>
            <pc:sldMk cId="1818507717" sldId="707"/>
            <ac:picMk id="2050" creationId="{45A1D87B-5AC9-478D-854F-D5CB3ECFA44A}"/>
          </ac:picMkLst>
        </pc:picChg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1772302801" sldId="708"/>
        </pc:sldMkLst>
      </pc:sldChg>
      <pc:sldChg chg="addSp delSp modSp add mod modAnim">
        <pc:chgData name="LIM LI XIN JED" userId="cfbf0014-c6a2-4210-b355-56815d327060" providerId="ADAL" clId="{AFBC02A8-2633-4965-AA99-76C048606050}" dt="2022-02-02T08:32:37.930" v="2056"/>
        <pc:sldMkLst>
          <pc:docMk/>
          <pc:sldMk cId="2064374660" sldId="708"/>
        </pc:sldMkLst>
        <pc:spChg chg="mod">
          <ac:chgData name="LIM LI XIN JED" userId="cfbf0014-c6a2-4210-b355-56815d327060" providerId="ADAL" clId="{AFBC02A8-2633-4965-AA99-76C048606050}" dt="2022-02-02T08:12:41.065" v="1657" actId="20577"/>
          <ac:spMkLst>
            <pc:docMk/>
            <pc:sldMk cId="2064374660" sldId="708"/>
            <ac:spMk id="2" creationId="{88B1B8B3-7B2F-41E4-92CC-703138D91D80}"/>
          </ac:spMkLst>
        </pc:spChg>
        <pc:spChg chg="add del mod">
          <ac:chgData name="LIM LI XIN JED" userId="cfbf0014-c6a2-4210-b355-56815d327060" providerId="ADAL" clId="{AFBC02A8-2633-4965-AA99-76C048606050}" dt="2022-02-02T08:17:39.515" v="1720" actId="478"/>
          <ac:spMkLst>
            <pc:docMk/>
            <pc:sldMk cId="2064374660" sldId="708"/>
            <ac:spMk id="3" creationId="{53914F70-4F7D-4944-8F61-42D997A68421}"/>
          </ac:spMkLst>
        </pc:spChg>
        <pc:spChg chg="add mod">
          <ac:chgData name="LIM LI XIN JED" userId="cfbf0014-c6a2-4210-b355-56815d327060" providerId="ADAL" clId="{AFBC02A8-2633-4965-AA99-76C048606050}" dt="2022-02-02T08:21:35.662" v="1836" actId="1076"/>
          <ac:spMkLst>
            <pc:docMk/>
            <pc:sldMk cId="2064374660" sldId="708"/>
            <ac:spMk id="4" creationId="{15D68770-7D4B-4EA6-9CD4-391E4D591414}"/>
          </ac:spMkLst>
        </pc:spChg>
        <pc:spChg chg="add mod">
          <ac:chgData name="LIM LI XIN JED" userId="cfbf0014-c6a2-4210-b355-56815d327060" providerId="ADAL" clId="{AFBC02A8-2633-4965-AA99-76C048606050}" dt="2022-02-02T08:21:16.245" v="1791" actId="1035"/>
          <ac:spMkLst>
            <pc:docMk/>
            <pc:sldMk cId="2064374660" sldId="708"/>
            <ac:spMk id="24" creationId="{1E997443-8214-43B7-8B97-D7EBB589DF13}"/>
          </ac:spMkLst>
        </pc:spChg>
        <pc:spChg chg="add mod">
          <ac:chgData name="LIM LI XIN JED" userId="cfbf0014-c6a2-4210-b355-56815d327060" providerId="ADAL" clId="{AFBC02A8-2633-4965-AA99-76C048606050}" dt="2022-02-02T08:21:16.245" v="1791" actId="1035"/>
          <ac:spMkLst>
            <pc:docMk/>
            <pc:sldMk cId="2064374660" sldId="708"/>
            <ac:spMk id="25" creationId="{B673858D-DA6C-4115-BA02-3010B5EE5C40}"/>
          </ac:spMkLst>
        </pc:spChg>
        <pc:spChg chg="add mod">
          <ac:chgData name="LIM LI XIN JED" userId="cfbf0014-c6a2-4210-b355-56815d327060" providerId="ADAL" clId="{AFBC02A8-2633-4965-AA99-76C048606050}" dt="2022-02-02T08:22:09.047" v="1904" actId="122"/>
          <ac:spMkLst>
            <pc:docMk/>
            <pc:sldMk cId="2064374660" sldId="708"/>
            <ac:spMk id="27" creationId="{AE5A0CD2-6892-45CC-A44D-C3C903C8E458}"/>
          </ac:spMkLst>
        </pc:spChg>
        <pc:picChg chg="add mod">
          <ac:chgData name="LIM LI XIN JED" userId="cfbf0014-c6a2-4210-b355-56815d327060" providerId="ADAL" clId="{AFBC02A8-2633-4965-AA99-76C048606050}" dt="2022-02-02T08:21:16.245" v="1791" actId="1035"/>
          <ac:picMkLst>
            <pc:docMk/>
            <pc:sldMk cId="2064374660" sldId="708"/>
            <ac:picMk id="3074" creationId="{8D23E133-2D3E-4E27-B40A-9A4756FA71C2}"/>
          </ac:picMkLst>
        </pc:picChg>
        <pc:picChg chg="add mod">
          <ac:chgData name="LIM LI XIN JED" userId="cfbf0014-c6a2-4210-b355-56815d327060" providerId="ADAL" clId="{AFBC02A8-2633-4965-AA99-76C048606050}" dt="2022-02-02T08:21:16.245" v="1791" actId="1035"/>
          <ac:picMkLst>
            <pc:docMk/>
            <pc:sldMk cId="2064374660" sldId="708"/>
            <ac:picMk id="3076" creationId="{CA282C69-A5F1-48A3-8815-D476BD52F21A}"/>
          </ac:picMkLst>
        </pc:picChg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2402261277" sldId="709"/>
        </pc:sldMkLst>
      </pc:sldChg>
      <pc:sldChg chg="addSp delSp modSp add mod modTransition delAnim modAnim">
        <pc:chgData name="LIM LI XIN JED" userId="cfbf0014-c6a2-4210-b355-56815d327060" providerId="ADAL" clId="{AFBC02A8-2633-4965-AA99-76C048606050}" dt="2022-02-02T11:54:25.449" v="3219" actId="20577"/>
        <pc:sldMkLst>
          <pc:docMk/>
          <pc:sldMk cId="3175345590" sldId="709"/>
        </pc:sldMkLst>
        <pc:spChg chg="add mod">
          <ac:chgData name="LIM LI XIN JED" userId="cfbf0014-c6a2-4210-b355-56815d327060" providerId="ADAL" clId="{AFBC02A8-2633-4965-AA99-76C048606050}" dt="2022-02-02T11:54:25.449" v="3219" actId="20577"/>
          <ac:spMkLst>
            <pc:docMk/>
            <pc:sldMk cId="3175345590" sldId="709"/>
            <ac:spMk id="3" creationId="{C767B6BF-367C-4FC8-8FA3-19A54A41133C}"/>
          </ac:spMkLst>
        </pc:spChg>
        <pc:spChg chg="del">
          <ac:chgData name="LIM LI XIN JED" userId="cfbf0014-c6a2-4210-b355-56815d327060" providerId="ADAL" clId="{AFBC02A8-2633-4965-AA99-76C048606050}" dt="2022-02-02T08:22:18.283" v="1908" actId="478"/>
          <ac:spMkLst>
            <pc:docMk/>
            <pc:sldMk cId="3175345590" sldId="709"/>
            <ac:spMk id="4" creationId="{15D68770-7D4B-4EA6-9CD4-391E4D591414}"/>
          </ac:spMkLst>
        </pc:spChg>
        <pc:spChg chg="del">
          <ac:chgData name="LIM LI XIN JED" userId="cfbf0014-c6a2-4210-b355-56815d327060" providerId="ADAL" clId="{AFBC02A8-2633-4965-AA99-76C048606050}" dt="2022-02-02T08:22:16.622" v="1906" actId="478"/>
          <ac:spMkLst>
            <pc:docMk/>
            <pc:sldMk cId="3175345590" sldId="709"/>
            <ac:spMk id="24" creationId="{1E997443-8214-43B7-8B97-D7EBB589DF13}"/>
          </ac:spMkLst>
        </pc:spChg>
        <pc:spChg chg="del">
          <ac:chgData name="LIM LI XIN JED" userId="cfbf0014-c6a2-4210-b355-56815d327060" providerId="ADAL" clId="{AFBC02A8-2633-4965-AA99-76C048606050}" dt="2022-02-02T08:22:20.309" v="1910" actId="478"/>
          <ac:spMkLst>
            <pc:docMk/>
            <pc:sldMk cId="3175345590" sldId="709"/>
            <ac:spMk id="25" creationId="{B673858D-DA6C-4115-BA02-3010B5EE5C40}"/>
          </ac:spMkLst>
        </pc:spChg>
        <pc:spChg chg="del">
          <ac:chgData name="LIM LI XIN JED" userId="cfbf0014-c6a2-4210-b355-56815d327060" providerId="ADAL" clId="{AFBC02A8-2633-4965-AA99-76C048606050}" dt="2022-02-02T08:22:19.093" v="1909" actId="478"/>
          <ac:spMkLst>
            <pc:docMk/>
            <pc:sldMk cId="3175345590" sldId="709"/>
            <ac:spMk id="27" creationId="{AE5A0CD2-6892-45CC-A44D-C3C903C8E458}"/>
          </ac:spMkLst>
        </pc:spChg>
        <pc:picChg chg="del">
          <ac:chgData name="LIM LI XIN JED" userId="cfbf0014-c6a2-4210-b355-56815d327060" providerId="ADAL" clId="{AFBC02A8-2633-4965-AA99-76C048606050}" dt="2022-02-02T08:22:17.360" v="1907" actId="478"/>
          <ac:picMkLst>
            <pc:docMk/>
            <pc:sldMk cId="3175345590" sldId="709"/>
            <ac:picMk id="3074" creationId="{8D23E133-2D3E-4E27-B40A-9A4756FA71C2}"/>
          </ac:picMkLst>
        </pc:picChg>
        <pc:picChg chg="mod">
          <ac:chgData name="LIM LI XIN JED" userId="cfbf0014-c6a2-4210-b355-56815d327060" providerId="ADAL" clId="{AFBC02A8-2633-4965-AA99-76C048606050}" dt="2022-02-02T08:22:33.926" v="1913" actId="1076"/>
          <ac:picMkLst>
            <pc:docMk/>
            <pc:sldMk cId="3175345590" sldId="709"/>
            <ac:picMk id="3076" creationId="{CA282C69-A5F1-48A3-8815-D476BD52F21A}"/>
          </ac:picMkLst>
        </pc:picChg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292628172" sldId="710"/>
        </pc:sldMkLst>
      </pc:sldChg>
      <pc:sldChg chg="addSp delSp modSp add del mod modTransition modAnim">
        <pc:chgData name="LIM LI XIN JED" userId="cfbf0014-c6a2-4210-b355-56815d327060" providerId="ADAL" clId="{AFBC02A8-2633-4965-AA99-76C048606050}" dt="2022-02-02T11:21:22.296" v="2490" actId="47"/>
        <pc:sldMkLst>
          <pc:docMk/>
          <pc:sldMk cId="2977191915" sldId="710"/>
        </pc:sldMkLst>
        <pc:spChg chg="mod">
          <ac:chgData name="LIM LI XIN JED" userId="cfbf0014-c6a2-4210-b355-56815d327060" providerId="ADAL" clId="{AFBC02A8-2633-4965-AA99-76C048606050}" dt="2022-02-02T08:43:10.683" v="2399" actId="20577"/>
          <ac:spMkLst>
            <pc:docMk/>
            <pc:sldMk cId="2977191915" sldId="710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2T08:43:14.172" v="2400" actId="478"/>
          <ac:spMkLst>
            <pc:docMk/>
            <pc:sldMk cId="2977191915" sldId="710"/>
            <ac:spMk id="3" creationId="{C767B6BF-367C-4FC8-8FA3-19A54A41133C}"/>
          </ac:spMkLst>
        </pc:spChg>
        <pc:spChg chg="add mod">
          <ac:chgData name="LIM LI XIN JED" userId="cfbf0014-c6a2-4210-b355-56815d327060" providerId="ADAL" clId="{AFBC02A8-2633-4965-AA99-76C048606050}" dt="2022-02-02T11:08:41.227" v="2443" actId="1582"/>
          <ac:spMkLst>
            <pc:docMk/>
            <pc:sldMk cId="2977191915" sldId="710"/>
            <ac:spMk id="3" creationId="{F86ACD39-FBA5-4B8F-8363-5AFCFCAD8FED}"/>
          </ac:spMkLst>
        </pc:spChg>
        <pc:picChg chg="add mod">
          <ac:chgData name="LIM LI XIN JED" userId="cfbf0014-c6a2-4210-b355-56815d327060" providerId="ADAL" clId="{AFBC02A8-2633-4965-AA99-76C048606050}" dt="2022-02-02T11:08:33.691" v="2441" actId="166"/>
          <ac:picMkLst>
            <pc:docMk/>
            <pc:sldMk cId="2977191915" sldId="710"/>
            <ac:picMk id="1026" creationId="{1610FDEC-8844-41F9-B335-E80F60E4CA4C}"/>
          </ac:picMkLst>
        </pc:picChg>
        <pc:picChg chg="del">
          <ac:chgData name="LIM LI XIN JED" userId="cfbf0014-c6a2-4210-b355-56815d327060" providerId="ADAL" clId="{AFBC02A8-2633-4965-AA99-76C048606050}" dt="2022-02-02T08:43:14.172" v="2400" actId="478"/>
          <ac:picMkLst>
            <pc:docMk/>
            <pc:sldMk cId="2977191915" sldId="710"/>
            <ac:picMk id="3076" creationId="{CA282C69-A5F1-48A3-8815-D476BD52F21A}"/>
          </ac:picMkLst>
        </pc:picChg>
        <pc:picChg chg="add del">
          <ac:chgData name="LIM LI XIN JED" userId="cfbf0014-c6a2-4210-b355-56815d327060" providerId="ADAL" clId="{AFBC02A8-2633-4965-AA99-76C048606050}" dt="2022-02-02T08:48:43.428" v="2402" actId="478"/>
          <ac:picMkLst>
            <pc:docMk/>
            <pc:sldMk cId="2977191915" sldId="710"/>
            <ac:picMk id="4098" creationId="{B548A20F-4053-43E1-B16D-6FFD5DA9A79E}"/>
          </ac:picMkLst>
        </pc:picChg>
        <pc:picChg chg="add mod">
          <ac:chgData name="LIM LI XIN JED" userId="cfbf0014-c6a2-4210-b355-56815d327060" providerId="ADAL" clId="{AFBC02A8-2633-4965-AA99-76C048606050}" dt="2022-02-02T11:07:26.761" v="2423" actId="1076"/>
          <ac:picMkLst>
            <pc:docMk/>
            <pc:sldMk cId="2977191915" sldId="710"/>
            <ac:picMk id="4100" creationId="{70A77830-979D-4AED-83C6-50CD088660B5}"/>
          </ac:picMkLst>
        </pc:picChg>
      </pc:sldChg>
      <pc:sldChg chg="addSp delSp modSp add mod modAnim">
        <pc:chgData name="LIM LI XIN JED" userId="cfbf0014-c6a2-4210-b355-56815d327060" providerId="ADAL" clId="{AFBC02A8-2633-4965-AA99-76C048606050}" dt="2022-02-02T11:55:14.190" v="3225"/>
        <pc:sldMkLst>
          <pc:docMk/>
          <pc:sldMk cId="2187609269" sldId="711"/>
        </pc:sldMkLst>
        <pc:spChg chg="mod">
          <ac:chgData name="LIM LI XIN JED" userId="cfbf0014-c6a2-4210-b355-56815d327060" providerId="ADAL" clId="{AFBC02A8-2633-4965-AA99-76C048606050}" dt="2022-02-02T11:21:12.845" v="2489" actId="1038"/>
          <ac:spMkLst>
            <pc:docMk/>
            <pc:sldMk cId="2187609269" sldId="711"/>
            <ac:spMk id="3" creationId="{F86ACD39-FBA5-4B8F-8363-5AFCFCAD8FED}"/>
          </ac:spMkLst>
        </pc:spChg>
        <pc:spChg chg="add mod">
          <ac:chgData name="LIM LI XIN JED" userId="cfbf0014-c6a2-4210-b355-56815d327060" providerId="ADAL" clId="{AFBC02A8-2633-4965-AA99-76C048606050}" dt="2022-02-02T11:21:12.845" v="2489" actId="1038"/>
          <ac:spMkLst>
            <pc:docMk/>
            <pc:sldMk cId="2187609269" sldId="711"/>
            <ac:spMk id="6" creationId="{9CD3BBA5-8454-4652-AC1B-8077A5496919}"/>
          </ac:spMkLst>
        </pc:spChg>
        <pc:picChg chg="mod">
          <ac:chgData name="LIM LI XIN JED" userId="cfbf0014-c6a2-4210-b355-56815d327060" providerId="ADAL" clId="{AFBC02A8-2633-4965-AA99-76C048606050}" dt="2022-02-02T11:21:12.845" v="2489" actId="1038"/>
          <ac:picMkLst>
            <pc:docMk/>
            <pc:sldMk cId="2187609269" sldId="711"/>
            <ac:picMk id="1026" creationId="{1610FDEC-8844-41F9-B335-E80F60E4CA4C}"/>
          </ac:picMkLst>
        </pc:picChg>
        <pc:picChg chg="mod">
          <ac:chgData name="LIM LI XIN JED" userId="cfbf0014-c6a2-4210-b355-56815d327060" providerId="ADAL" clId="{AFBC02A8-2633-4965-AA99-76C048606050}" dt="2022-02-02T11:21:12.845" v="2489" actId="1038"/>
          <ac:picMkLst>
            <pc:docMk/>
            <pc:sldMk cId="2187609269" sldId="711"/>
            <ac:picMk id="4100" creationId="{70A77830-979D-4AED-83C6-50CD088660B5}"/>
          </ac:picMkLst>
        </pc:picChg>
        <pc:cxnChg chg="add del">
          <ac:chgData name="LIM LI XIN JED" userId="cfbf0014-c6a2-4210-b355-56815d327060" providerId="ADAL" clId="{AFBC02A8-2633-4965-AA99-76C048606050}" dt="2022-02-02T11:20:45.233" v="2450" actId="478"/>
          <ac:cxnSpMkLst>
            <pc:docMk/>
            <pc:sldMk cId="2187609269" sldId="711"/>
            <ac:cxnSpMk id="5" creationId="{EEB97F98-B387-449D-9A86-656826084499}"/>
          </ac:cxnSpMkLst>
        </pc:cxnChg>
      </pc:sldChg>
      <pc:sldChg chg="delSp modSp add del mod">
        <pc:chgData name="LIM LI XIN JED" userId="cfbf0014-c6a2-4210-b355-56815d327060" providerId="ADAL" clId="{AFBC02A8-2633-4965-AA99-76C048606050}" dt="2022-02-02T11:20:35.291" v="2447" actId="47"/>
        <pc:sldMkLst>
          <pc:docMk/>
          <pc:sldMk cId="2881231508" sldId="711"/>
        </pc:sldMkLst>
        <pc:spChg chg="mod">
          <ac:chgData name="LIM LI XIN JED" userId="cfbf0014-c6a2-4210-b355-56815d327060" providerId="ADAL" clId="{AFBC02A8-2633-4965-AA99-76C048606050}" dt="2022-02-02T11:05:53.652" v="2412" actId="20577"/>
          <ac:spMkLst>
            <pc:docMk/>
            <pc:sldMk cId="2881231508" sldId="711"/>
            <ac:spMk id="2" creationId="{88B1B8B3-7B2F-41E4-92CC-703138D91D80}"/>
          </ac:spMkLst>
        </pc:spChg>
        <pc:picChg chg="del">
          <ac:chgData name="LIM LI XIN JED" userId="cfbf0014-c6a2-4210-b355-56815d327060" providerId="ADAL" clId="{AFBC02A8-2633-4965-AA99-76C048606050}" dt="2022-02-02T11:20:09.331" v="2444" actId="478"/>
          <ac:picMkLst>
            <pc:docMk/>
            <pc:sldMk cId="2881231508" sldId="711"/>
            <ac:picMk id="4100" creationId="{70A77830-979D-4AED-83C6-50CD088660B5}"/>
          </ac:picMkLst>
        </pc:picChg>
      </pc:sldChg>
      <pc:sldChg chg="del">
        <pc:chgData name="LIM LI XIN JED" userId="cfbf0014-c6a2-4210-b355-56815d327060" providerId="ADAL" clId="{AFBC02A8-2633-4965-AA99-76C048606050}" dt="2022-02-02T06:48:16.880" v="824" actId="47"/>
        <pc:sldMkLst>
          <pc:docMk/>
          <pc:sldMk cId="4249174845" sldId="711"/>
        </pc:sldMkLst>
      </pc:sldChg>
      <pc:sldChg chg="del">
        <pc:chgData name="LIM LI XIN JED" userId="cfbf0014-c6a2-4210-b355-56815d327060" providerId="ADAL" clId="{AFBC02A8-2633-4965-AA99-76C048606050}" dt="2022-02-02T06:48:16.880" v="824" actId="47"/>
        <pc:sldMkLst>
          <pc:docMk/>
          <pc:sldMk cId="1674111521" sldId="712"/>
        </pc:sldMkLst>
      </pc:sldChg>
      <pc:sldChg chg="addSp delSp modSp add mod modAnim">
        <pc:chgData name="LIM LI XIN JED" userId="cfbf0014-c6a2-4210-b355-56815d327060" providerId="ADAL" clId="{AFBC02A8-2633-4965-AA99-76C048606050}" dt="2022-02-02T11:55:53.826" v="3234"/>
        <pc:sldMkLst>
          <pc:docMk/>
          <pc:sldMk cId="1789243465" sldId="712"/>
        </pc:sldMkLst>
        <pc:spChg chg="mod">
          <ac:chgData name="LIM LI XIN JED" userId="cfbf0014-c6a2-4210-b355-56815d327060" providerId="ADAL" clId="{AFBC02A8-2633-4965-AA99-76C048606050}" dt="2022-02-02T11:21:26.720" v="2495" actId="20577"/>
          <ac:spMkLst>
            <pc:docMk/>
            <pc:sldMk cId="1789243465" sldId="712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2T11:22:26.018" v="2496" actId="478"/>
          <ac:spMkLst>
            <pc:docMk/>
            <pc:sldMk cId="1789243465" sldId="712"/>
            <ac:spMk id="3" creationId="{F86ACD39-FBA5-4B8F-8363-5AFCFCAD8FED}"/>
          </ac:spMkLst>
        </pc:spChg>
        <pc:spChg chg="add mod">
          <ac:chgData name="LIM LI XIN JED" userId="cfbf0014-c6a2-4210-b355-56815d327060" providerId="ADAL" clId="{AFBC02A8-2633-4965-AA99-76C048606050}" dt="2022-02-02T11:47:47.573" v="2787" actId="20577"/>
          <ac:spMkLst>
            <pc:docMk/>
            <pc:sldMk cId="1789243465" sldId="712"/>
            <ac:spMk id="4" creationId="{D626CBB2-8253-4EDE-A59A-F2AABE690786}"/>
          </ac:spMkLst>
        </pc:spChg>
        <pc:spChg chg="add del mod">
          <ac:chgData name="LIM LI XIN JED" userId="cfbf0014-c6a2-4210-b355-56815d327060" providerId="ADAL" clId="{AFBC02A8-2633-4965-AA99-76C048606050}" dt="2022-02-02T11:48:48.220" v="2825" actId="478"/>
          <ac:spMkLst>
            <pc:docMk/>
            <pc:sldMk cId="1789243465" sldId="712"/>
            <ac:spMk id="5" creationId="{312B92A5-7A74-4F29-856C-E6DB2E309802}"/>
          </ac:spMkLst>
        </pc:spChg>
        <pc:spChg chg="del">
          <ac:chgData name="LIM LI XIN JED" userId="cfbf0014-c6a2-4210-b355-56815d327060" providerId="ADAL" clId="{AFBC02A8-2633-4965-AA99-76C048606050}" dt="2022-02-02T11:22:26.018" v="2496" actId="478"/>
          <ac:spMkLst>
            <pc:docMk/>
            <pc:sldMk cId="1789243465" sldId="712"/>
            <ac:spMk id="6" creationId="{9CD3BBA5-8454-4652-AC1B-8077A5496919}"/>
          </ac:spMkLst>
        </pc:spChg>
        <pc:spChg chg="add mod">
          <ac:chgData name="LIM LI XIN JED" userId="cfbf0014-c6a2-4210-b355-56815d327060" providerId="ADAL" clId="{AFBC02A8-2633-4965-AA99-76C048606050}" dt="2022-02-02T11:49:01.670" v="2829" actId="1076"/>
          <ac:spMkLst>
            <pc:docMk/>
            <pc:sldMk cId="1789243465" sldId="712"/>
            <ac:spMk id="7" creationId="{D590D8D3-347D-425F-81E0-7602E6690631}"/>
          </ac:spMkLst>
        </pc:spChg>
        <pc:spChg chg="add mod">
          <ac:chgData name="LIM LI XIN JED" userId="cfbf0014-c6a2-4210-b355-56815d327060" providerId="ADAL" clId="{AFBC02A8-2633-4965-AA99-76C048606050}" dt="2022-02-02T11:39:58.561" v="2675" actId="1076"/>
          <ac:spMkLst>
            <pc:docMk/>
            <pc:sldMk cId="1789243465" sldId="712"/>
            <ac:spMk id="29" creationId="{26B833BC-D9B4-4AED-89AD-1A492B32BD3D}"/>
          </ac:spMkLst>
        </pc:spChg>
        <pc:spChg chg="add mod">
          <ac:chgData name="LIM LI XIN JED" userId="cfbf0014-c6a2-4210-b355-56815d327060" providerId="ADAL" clId="{AFBC02A8-2633-4965-AA99-76C048606050}" dt="2022-02-02T11:40:12.040" v="2692" actId="1036"/>
          <ac:spMkLst>
            <pc:docMk/>
            <pc:sldMk cId="1789243465" sldId="712"/>
            <ac:spMk id="30" creationId="{AAAEAA85-39D9-412C-90E3-F5357836B10A}"/>
          </ac:spMkLst>
        </pc:spChg>
        <pc:spChg chg="add del mod">
          <ac:chgData name="LIM LI XIN JED" userId="cfbf0014-c6a2-4210-b355-56815d327060" providerId="ADAL" clId="{AFBC02A8-2633-4965-AA99-76C048606050}" dt="2022-02-02T11:48:36.557" v="2808" actId="478"/>
          <ac:spMkLst>
            <pc:docMk/>
            <pc:sldMk cId="1789243465" sldId="712"/>
            <ac:spMk id="32" creationId="{A9C5C79B-F2F8-428C-AF52-501EE6EF3610}"/>
          </ac:spMkLst>
        </pc:spChg>
        <pc:picChg chg="del">
          <ac:chgData name="LIM LI XIN JED" userId="cfbf0014-c6a2-4210-b355-56815d327060" providerId="ADAL" clId="{AFBC02A8-2633-4965-AA99-76C048606050}" dt="2022-02-02T11:22:26.018" v="2496" actId="478"/>
          <ac:picMkLst>
            <pc:docMk/>
            <pc:sldMk cId="1789243465" sldId="712"/>
            <ac:picMk id="1026" creationId="{1610FDEC-8844-41F9-B335-E80F60E4CA4C}"/>
          </ac:picMkLst>
        </pc:picChg>
        <pc:picChg chg="add mod">
          <ac:chgData name="LIM LI XIN JED" userId="cfbf0014-c6a2-4210-b355-56815d327060" providerId="ADAL" clId="{AFBC02A8-2633-4965-AA99-76C048606050}" dt="2022-02-02T11:48:22.574" v="2800" actId="1076"/>
          <ac:picMkLst>
            <pc:docMk/>
            <pc:sldMk cId="1789243465" sldId="712"/>
            <ac:picMk id="2050" creationId="{BBBC65C9-179B-4C74-8E3B-674A404B8526}"/>
          </ac:picMkLst>
        </pc:picChg>
        <pc:picChg chg="add mod">
          <ac:chgData name="LIM LI XIN JED" userId="cfbf0014-c6a2-4210-b355-56815d327060" providerId="ADAL" clId="{AFBC02A8-2633-4965-AA99-76C048606050}" dt="2022-02-02T11:36:42.427" v="2657" actId="1076"/>
          <ac:picMkLst>
            <pc:docMk/>
            <pc:sldMk cId="1789243465" sldId="712"/>
            <ac:picMk id="2052" creationId="{6D7952BE-856A-459F-8E11-B051C7E24354}"/>
          </ac:picMkLst>
        </pc:picChg>
        <pc:picChg chg="add mod">
          <ac:chgData name="LIM LI XIN JED" userId="cfbf0014-c6a2-4210-b355-56815d327060" providerId="ADAL" clId="{AFBC02A8-2633-4965-AA99-76C048606050}" dt="2022-02-02T11:39:24.765" v="2662" actId="1076"/>
          <ac:picMkLst>
            <pc:docMk/>
            <pc:sldMk cId="1789243465" sldId="712"/>
            <ac:picMk id="2054" creationId="{58B1B15B-477F-4842-A9A1-8C38CEBA42C7}"/>
          </ac:picMkLst>
        </pc:picChg>
        <pc:picChg chg="del">
          <ac:chgData name="LIM LI XIN JED" userId="cfbf0014-c6a2-4210-b355-56815d327060" providerId="ADAL" clId="{AFBC02A8-2633-4965-AA99-76C048606050}" dt="2022-02-02T11:22:26.018" v="2496" actId="478"/>
          <ac:picMkLst>
            <pc:docMk/>
            <pc:sldMk cId="1789243465" sldId="712"/>
            <ac:picMk id="4100" creationId="{70A77830-979D-4AED-83C6-50CD088660B5}"/>
          </ac:picMkLst>
        </pc:picChg>
        <pc:cxnChg chg="add mod">
          <ac:chgData name="LIM LI XIN JED" userId="cfbf0014-c6a2-4210-b355-56815d327060" providerId="ADAL" clId="{AFBC02A8-2633-4965-AA99-76C048606050}" dt="2022-02-02T11:49:03.796" v="2830" actId="14100"/>
          <ac:cxnSpMkLst>
            <pc:docMk/>
            <pc:sldMk cId="1789243465" sldId="712"/>
            <ac:cxnSpMk id="9" creationId="{7EEF1588-BE13-4005-8301-ED491D48CE62}"/>
          </ac:cxnSpMkLst>
        </pc:cxnChg>
        <pc:cxnChg chg="add mod">
          <ac:chgData name="LIM LI XIN JED" userId="cfbf0014-c6a2-4210-b355-56815d327060" providerId="ADAL" clId="{AFBC02A8-2633-4965-AA99-76C048606050}" dt="2022-02-02T11:49:10.894" v="2833" actId="14100"/>
          <ac:cxnSpMkLst>
            <pc:docMk/>
            <pc:sldMk cId="1789243465" sldId="712"/>
            <ac:cxnSpMk id="37" creationId="{45C966A1-78ED-4F36-93A7-AF6EAFA438F2}"/>
          </ac:cxnSpMkLst>
        </pc:cxnChg>
      </pc:sldChg>
      <pc:sldChg chg="add del">
        <pc:chgData name="LIM LI XIN JED" userId="cfbf0014-c6a2-4210-b355-56815d327060" providerId="ADAL" clId="{AFBC02A8-2633-4965-AA99-76C048606050}" dt="2022-02-02T11:06:08.812" v="2414" actId="47"/>
        <pc:sldMkLst>
          <pc:docMk/>
          <pc:sldMk cId="2750240213" sldId="712"/>
        </pc:sldMkLst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278046338" sldId="713"/>
        </pc:sldMkLst>
      </pc:sldChg>
      <pc:sldChg chg="addSp delSp modSp add mod modAnim">
        <pc:chgData name="LIM LI XIN JED" userId="cfbf0014-c6a2-4210-b355-56815d327060" providerId="ADAL" clId="{AFBC02A8-2633-4965-AA99-76C048606050}" dt="2022-02-02T12:12:19.491" v="3260"/>
        <pc:sldMkLst>
          <pc:docMk/>
          <pc:sldMk cId="1970579390" sldId="713"/>
        </pc:sldMkLst>
        <pc:spChg chg="mod">
          <ac:chgData name="LIM LI XIN JED" userId="cfbf0014-c6a2-4210-b355-56815d327060" providerId="ADAL" clId="{AFBC02A8-2633-4965-AA99-76C048606050}" dt="2022-02-02T11:46:43.164" v="2726"/>
          <ac:spMkLst>
            <pc:docMk/>
            <pc:sldMk cId="1970579390" sldId="713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2T11:40:58.536" v="2700" actId="478"/>
          <ac:spMkLst>
            <pc:docMk/>
            <pc:sldMk cId="1970579390" sldId="713"/>
            <ac:spMk id="4" creationId="{D626CBB2-8253-4EDE-A59A-F2AABE690786}"/>
          </ac:spMkLst>
        </pc:spChg>
        <pc:spChg chg="add mod">
          <ac:chgData name="LIM LI XIN JED" userId="cfbf0014-c6a2-4210-b355-56815d327060" providerId="ADAL" clId="{AFBC02A8-2633-4965-AA99-76C048606050}" dt="2022-02-02T12:11:48.135" v="3250" actId="1076"/>
          <ac:spMkLst>
            <pc:docMk/>
            <pc:sldMk cId="1970579390" sldId="713"/>
            <ac:spMk id="10" creationId="{32B07614-E92C-4EF4-A97F-083D812A7A6F}"/>
          </ac:spMkLst>
        </pc:spChg>
        <pc:spChg chg="add del mod">
          <ac:chgData name="LIM LI XIN JED" userId="cfbf0014-c6a2-4210-b355-56815d327060" providerId="ADAL" clId="{AFBC02A8-2633-4965-AA99-76C048606050}" dt="2022-02-02T11:56:27.584" v="3241" actId="478"/>
          <ac:spMkLst>
            <pc:docMk/>
            <pc:sldMk cId="1970579390" sldId="713"/>
            <ac:spMk id="11" creationId="{E4D0B261-9424-4425-A47E-2F27F364A93F}"/>
          </ac:spMkLst>
        </pc:spChg>
        <pc:spChg chg="del">
          <ac:chgData name="LIM LI XIN JED" userId="cfbf0014-c6a2-4210-b355-56815d327060" providerId="ADAL" clId="{AFBC02A8-2633-4965-AA99-76C048606050}" dt="2022-02-02T11:40:58.536" v="2700" actId="478"/>
          <ac:spMkLst>
            <pc:docMk/>
            <pc:sldMk cId="1970579390" sldId="713"/>
            <ac:spMk id="29" creationId="{26B833BC-D9B4-4AED-89AD-1A492B32BD3D}"/>
          </ac:spMkLst>
        </pc:spChg>
        <pc:spChg chg="del">
          <ac:chgData name="LIM LI XIN JED" userId="cfbf0014-c6a2-4210-b355-56815d327060" providerId="ADAL" clId="{AFBC02A8-2633-4965-AA99-76C048606050}" dt="2022-02-02T11:40:58.536" v="2700" actId="478"/>
          <ac:spMkLst>
            <pc:docMk/>
            <pc:sldMk cId="1970579390" sldId="713"/>
            <ac:spMk id="30" creationId="{AAAEAA85-39D9-412C-90E3-F5357836B10A}"/>
          </ac:spMkLst>
        </pc:spChg>
        <pc:spChg chg="add mod">
          <ac:chgData name="LIM LI XIN JED" userId="cfbf0014-c6a2-4210-b355-56815d327060" providerId="ADAL" clId="{AFBC02A8-2633-4965-AA99-76C048606050}" dt="2022-02-02T11:53:36.122" v="3106" actId="20577"/>
          <ac:spMkLst>
            <pc:docMk/>
            <pc:sldMk cId="1970579390" sldId="713"/>
            <ac:spMk id="31" creationId="{DCC1C2D8-2AFC-4B15-A97F-9ED3C4509311}"/>
          </ac:spMkLst>
        </pc:spChg>
        <pc:picChg chg="del">
          <ac:chgData name="LIM LI XIN JED" userId="cfbf0014-c6a2-4210-b355-56815d327060" providerId="ADAL" clId="{AFBC02A8-2633-4965-AA99-76C048606050}" dt="2022-02-02T11:40:58.536" v="2700" actId="478"/>
          <ac:picMkLst>
            <pc:docMk/>
            <pc:sldMk cId="1970579390" sldId="713"/>
            <ac:picMk id="2050" creationId="{BBBC65C9-179B-4C74-8E3B-674A404B8526}"/>
          </ac:picMkLst>
        </pc:picChg>
        <pc:picChg chg="del">
          <ac:chgData name="LIM LI XIN JED" userId="cfbf0014-c6a2-4210-b355-56815d327060" providerId="ADAL" clId="{AFBC02A8-2633-4965-AA99-76C048606050}" dt="2022-02-02T11:40:58.536" v="2700" actId="478"/>
          <ac:picMkLst>
            <pc:docMk/>
            <pc:sldMk cId="1970579390" sldId="713"/>
            <ac:picMk id="2052" creationId="{6D7952BE-856A-459F-8E11-B051C7E24354}"/>
          </ac:picMkLst>
        </pc:picChg>
        <pc:picChg chg="del">
          <ac:chgData name="LIM LI XIN JED" userId="cfbf0014-c6a2-4210-b355-56815d327060" providerId="ADAL" clId="{AFBC02A8-2633-4965-AA99-76C048606050}" dt="2022-02-02T11:40:58.536" v="2700" actId="478"/>
          <ac:picMkLst>
            <pc:docMk/>
            <pc:sldMk cId="1970579390" sldId="713"/>
            <ac:picMk id="2054" creationId="{58B1B15B-477F-4842-A9A1-8C38CEBA42C7}"/>
          </ac:picMkLst>
        </pc:picChg>
        <pc:picChg chg="add del mod">
          <ac:chgData name="LIM LI XIN JED" userId="cfbf0014-c6a2-4210-b355-56815d327060" providerId="ADAL" clId="{AFBC02A8-2633-4965-AA99-76C048606050}" dt="2022-02-02T11:42:26.002" v="2716" actId="478"/>
          <ac:picMkLst>
            <pc:docMk/>
            <pc:sldMk cId="1970579390" sldId="713"/>
            <ac:picMk id="4098" creationId="{25441C54-816E-4484-9714-528A5D434ACF}"/>
          </ac:picMkLst>
        </pc:picChg>
        <pc:picChg chg="add del mod">
          <ac:chgData name="LIM LI XIN JED" userId="cfbf0014-c6a2-4210-b355-56815d327060" providerId="ADAL" clId="{AFBC02A8-2633-4965-AA99-76C048606050}" dt="2022-02-02T11:42:31.889" v="2721" actId="478"/>
          <ac:picMkLst>
            <pc:docMk/>
            <pc:sldMk cId="1970579390" sldId="713"/>
            <ac:picMk id="4100" creationId="{E5E42EF4-EA34-4AB0-A482-795965CA0B2B}"/>
          </ac:picMkLst>
        </pc:picChg>
        <pc:picChg chg="add del mod">
          <ac:chgData name="LIM LI XIN JED" userId="cfbf0014-c6a2-4210-b355-56815d327060" providerId="ADAL" clId="{AFBC02A8-2633-4965-AA99-76C048606050}" dt="2022-02-02T11:50:29.608" v="2840" actId="478"/>
          <ac:picMkLst>
            <pc:docMk/>
            <pc:sldMk cId="1970579390" sldId="713"/>
            <ac:picMk id="4102" creationId="{8A5819C3-EFD4-432B-93EF-9424CBDA759C}"/>
          </ac:picMkLst>
        </pc:picChg>
        <pc:picChg chg="add mod">
          <ac:chgData name="LIM LI XIN JED" userId="cfbf0014-c6a2-4210-b355-56815d327060" providerId="ADAL" clId="{AFBC02A8-2633-4965-AA99-76C048606050}" dt="2022-02-02T11:50:39.986" v="2845" actId="1076"/>
          <ac:picMkLst>
            <pc:docMk/>
            <pc:sldMk cId="1970579390" sldId="713"/>
            <ac:picMk id="4104" creationId="{7AB4EE58-19E2-4970-A9C2-F48A790884B7}"/>
          </ac:picMkLst>
        </pc:picChg>
        <pc:picChg chg="add mod">
          <ac:chgData name="LIM LI XIN JED" userId="cfbf0014-c6a2-4210-b355-56815d327060" providerId="ADAL" clId="{AFBC02A8-2633-4965-AA99-76C048606050}" dt="2022-02-02T12:11:43.825" v="3249" actId="1076"/>
          <ac:picMkLst>
            <pc:docMk/>
            <pc:sldMk cId="1970579390" sldId="713"/>
            <ac:picMk id="4106" creationId="{625009A3-5EE5-4C68-9AB6-5EFB53E2BD40}"/>
          </ac:picMkLst>
        </pc:picChg>
        <pc:cxnChg chg="add mod">
          <ac:chgData name="LIM LI XIN JED" userId="cfbf0014-c6a2-4210-b355-56815d327060" providerId="ADAL" clId="{AFBC02A8-2633-4965-AA99-76C048606050}" dt="2022-02-02T12:11:52.790" v="3252" actId="14100"/>
          <ac:cxnSpMkLst>
            <pc:docMk/>
            <pc:sldMk cId="1970579390" sldId="713"/>
            <ac:cxnSpMk id="5" creationId="{31C7ECF0-00CC-4233-9ABF-6D0DDD735522}"/>
          </ac:cxnSpMkLst>
        </pc:cxnChg>
      </pc:sldChg>
      <pc:sldChg chg="del">
        <pc:chgData name="LIM LI XIN JED" userId="cfbf0014-c6a2-4210-b355-56815d327060" providerId="ADAL" clId="{AFBC02A8-2633-4965-AA99-76C048606050}" dt="2022-02-02T06:47:25.029" v="746" actId="47"/>
        <pc:sldMkLst>
          <pc:docMk/>
          <pc:sldMk cId="3557012526" sldId="714"/>
        </pc:sldMkLst>
      </pc:sldChg>
      <pc:sldChg chg="addSp delSp modSp add mod delAnim modAnim">
        <pc:chgData name="LIM LI XIN JED" userId="cfbf0014-c6a2-4210-b355-56815d327060" providerId="ADAL" clId="{AFBC02A8-2633-4965-AA99-76C048606050}" dt="2022-02-02T13:07:45.580" v="3402"/>
        <pc:sldMkLst>
          <pc:docMk/>
          <pc:sldMk cId="3993223255" sldId="714"/>
        </pc:sldMkLst>
        <pc:spChg chg="mod">
          <ac:chgData name="LIM LI XIN JED" userId="cfbf0014-c6a2-4210-b355-56815d327060" providerId="ADAL" clId="{AFBC02A8-2633-4965-AA99-76C048606050}" dt="2022-02-02T12:57:54.326" v="3381" actId="14100"/>
          <ac:spMkLst>
            <pc:docMk/>
            <pc:sldMk cId="3993223255" sldId="714"/>
            <ac:spMk id="2" creationId="{88B1B8B3-7B2F-41E4-92CC-703138D91D80}"/>
          </ac:spMkLst>
        </pc:spChg>
        <pc:spChg chg="add mod">
          <ac:chgData name="LIM LI XIN JED" userId="cfbf0014-c6a2-4210-b355-56815d327060" providerId="ADAL" clId="{AFBC02A8-2633-4965-AA99-76C048606050}" dt="2022-02-02T12:58:04.900" v="3382" actId="1076"/>
          <ac:spMkLst>
            <pc:docMk/>
            <pc:sldMk cId="3993223255" sldId="714"/>
            <ac:spMk id="3" creationId="{6493D3DB-335D-407E-8619-A50F36CC1790}"/>
          </ac:spMkLst>
        </pc:spChg>
        <pc:spChg chg="del">
          <ac:chgData name="LIM LI XIN JED" userId="cfbf0014-c6a2-4210-b355-56815d327060" providerId="ADAL" clId="{AFBC02A8-2633-4965-AA99-76C048606050}" dt="2022-02-02T12:12:24.773" v="3263" actId="478"/>
          <ac:spMkLst>
            <pc:docMk/>
            <pc:sldMk cId="3993223255" sldId="714"/>
            <ac:spMk id="10" creationId="{32B07614-E92C-4EF4-A97F-083D812A7A6F}"/>
          </ac:spMkLst>
        </pc:spChg>
        <pc:spChg chg="add mod">
          <ac:chgData name="LIM LI XIN JED" userId="cfbf0014-c6a2-4210-b355-56815d327060" providerId="ADAL" clId="{AFBC02A8-2633-4965-AA99-76C048606050}" dt="2022-02-02T12:58:04.900" v="3382" actId="1076"/>
          <ac:spMkLst>
            <pc:docMk/>
            <pc:sldMk cId="3993223255" sldId="714"/>
            <ac:spMk id="29" creationId="{04CB213A-0F8D-46DF-8007-F443A4AE62E8}"/>
          </ac:spMkLst>
        </pc:spChg>
        <pc:spChg chg="add mod">
          <ac:chgData name="LIM LI XIN JED" userId="cfbf0014-c6a2-4210-b355-56815d327060" providerId="ADAL" clId="{AFBC02A8-2633-4965-AA99-76C048606050}" dt="2022-02-02T12:58:04.900" v="3382" actId="1076"/>
          <ac:spMkLst>
            <pc:docMk/>
            <pc:sldMk cId="3993223255" sldId="714"/>
            <ac:spMk id="30" creationId="{45CD1F7D-1640-4746-8F0C-0D7410089AD5}"/>
          </ac:spMkLst>
        </pc:spChg>
        <pc:spChg chg="del">
          <ac:chgData name="LIM LI XIN JED" userId="cfbf0014-c6a2-4210-b355-56815d327060" providerId="ADAL" clId="{AFBC02A8-2633-4965-AA99-76C048606050}" dt="2022-02-02T12:12:27.138" v="3265" actId="478"/>
          <ac:spMkLst>
            <pc:docMk/>
            <pc:sldMk cId="3993223255" sldId="714"/>
            <ac:spMk id="31" creationId="{DCC1C2D8-2AFC-4B15-A97F-9ED3C4509311}"/>
          </ac:spMkLst>
        </pc:spChg>
        <pc:spChg chg="add mod">
          <ac:chgData name="LIM LI XIN JED" userId="cfbf0014-c6a2-4210-b355-56815d327060" providerId="ADAL" clId="{AFBC02A8-2633-4965-AA99-76C048606050}" dt="2022-02-02T12:58:04.900" v="3382" actId="1076"/>
          <ac:spMkLst>
            <pc:docMk/>
            <pc:sldMk cId="3993223255" sldId="714"/>
            <ac:spMk id="33" creationId="{E4A8FA17-B173-469A-860A-DB30AEFC3AA4}"/>
          </ac:spMkLst>
        </pc:spChg>
        <pc:picChg chg="add del mod">
          <ac:chgData name="LIM LI XIN JED" userId="cfbf0014-c6a2-4210-b355-56815d327060" providerId="ADAL" clId="{AFBC02A8-2633-4965-AA99-76C048606050}" dt="2022-02-02T12:56:18.672" v="3359" actId="478"/>
          <ac:picMkLst>
            <pc:docMk/>
            <pc:sldMk cId="3993223255" sldId="714"/>
            <ac:picMk id="32" creationId="{EDC4EB1B-8BC2-432C-A1EE-17C2FDCEE1B2}"/>
          </ac:picMkLst>
        </pc:picChg>
        <pc:picChg chg="mod">
          <ac:chgData name="LIM LI XIN JED" userId="cfbf0014-c6a2-4210-b355-56815d327060" providerId="ADAL" clId="{AFBC02A8-2633-4965-AA99-76C048606050}" dt="2022-02-02T12:58:04.900" v="3382" actId="1076"/>
          <ac:picMkLst>
            <pc:docMk/>
            <pc:sldMk cId="3993223255" sldId="714"/>
            <ac:picMk id="4104" creationId="{7AB4EE58-19E2-4970-A9C2-F48A790884B7}"/>
          </ac:picMkLst>
        </pc:picChg>
        <pc:picChg chg="del">
          <ac:chgData name="LIM LI XIN JED" userId="cfbf0014-c6a2-4210-b355-56815d327060" providerId="ADAL" clId="{AFBC02A8-2633-4965-AA99-76C048606050}" dt="2022-02-02T12:12:24.244" v="3262" actId="478"/>
          <ac:picMkLst>
            <pc:docMk/>
            <pc:sldMk cId="3993223255" sldId="714"/>
            <ac:picMk id="4106" creationId="{625009A3-5EE5-4C68-9AB6-5EFB53E2BD40}"/>
          </ac:picMkLst>
        </pc:picChg>
        <pc:picChg chg="add mod">
          <ac:chgData name="LIM LI XIN JED" userId="cfbf0014-c6a2-4210-b355-56815d327060" providerId="ADAL" clId="{AFBC02A8-2633-4965-AA99-76C048606050}" dt="2022-02-02T12:58:04.900" v="3382" actId="1076"/>
          <ac:picMkLst>
            <pc:docMk/>
            <pc:sldMk cId="3993223255" sldId="714"/>
            <ac:picMk id="5122" creationId="{37FAC937-D7FC-4CA4-9FB8-FF7C0EDC2240}"/>
          </ac:picMkLst>
        </pc:picChg>
        <pc:picChg chg="add mod">
          <ac:chgData name="LIM LI XIN JED" userId="cfbf0014-c6a2-4210-b355-56815d327060" providerId="ADAL" clId="{AFBC02A8-2633-4965-AA99-76C048606050}" dt="2022-02-02T12:58:04.900" v="3382" actId="1076"/>
          <ac:picMkLst>
            <pc:docMk/>
            <pc:sldMk cId="3993223255" sldId="714"/>
            <ac:picMk id="5124" creationId="{1B9F0F57-FF61-4790-98A0-45DC2A2B6BF8}"/>
          </ac:picMkLst>
        </pc:picChg>
        <pc:picChg chg="add mod">
          <ac:chgData name="LIM LI XIN JED" userId="cfbf0014-c6a2-4210-b355-56815d327060" providerId="ADAL" clId="{AFBC02A8-2633-4965-AA99-76C048606050}" dt="2022-02-02T12:58:04.900" v="3382" actId="1076"/>
          <ac:picMkLst>
            <pc:docMk/>
            <pc:sldMk cId="3993223255" sldId="714"/>
            <ac:picMk id="5126" creationId="{4E62B6B1-6AB8-4166-8C6F-785A8056B8F6}"/>
          </ac:picMkLst>
        </pc:picChg>
        <pc:picChg chg="add mod">
          <ac:chgData name="LIM LI XIN JED" userId="cfbf0014-c6a2-4210-b355-56815d327060" providerId="ADAL" clId="{AFBC02A8-2633-4965-AA99-76C048606050}" dt="2022-02-02T12:59:20.239" v="3389" actId="1076"/>
          <ac:picMkLst>
            <pc:docMk/>
            <pc:sldMk cId="3993223255" sldId="714"/>
            <ac:picMk id="5128" creationId="{45202A17-5BA6-4086-9BC9-02165EC66133}"/>
          </ac:picMkLst>
        </pc:picChg>
        <pc:cxnChg chg="del mod">
          <ac:chgData name="LIM LI XIN JED" userId="cfbf0014-c6a2-4210-b355-56815d327060" providerId="ADAL" clId="{AFBC02A8-2633-4965-AA99-76C048606050}" dt="2022-02-02T12:12:25.454" v="3264" actId="478"/>
          <ac:cxnSpMkLst>
            <pc:docMk/>
            <pc:sldMk cId="3993223255" sldId="714"/>
            <ac:cxnSpMk id="5" creationId="{31C7ECF0-00CC-4233-9ABF-6D0DDD735522}"/>
          </ac:cxnSpMkLst>
        </pc:cxnChg>
      </pc:sldChg>
      <pc:sldChg chg="addSp delSp modSp add mod modTransition delAnim modAnim">
        <pc:chgData name="LIM LI XIN JED" userId="cfbf0014-c6a2-4210-b355-56815d327060" providerId="ADAL" clId="{AFBC02A8-2633-4965-AA99-76C048606050}" dt="2022-02-02T13:50:51.664" v="3671"/>
        <pc:sldMkLst>
          <pc:docMk/>
          <pc:sldMk cId="49206703" sldId="715"/>
        </pc:sldMkLst>
        <pc:spChg chg="mod">
          <ac:chgData name="LIM LI XIN JED" userId="cfbf0014-c6a2-4210-b355-56815d327060" providerId="ADAL" clId="{AFBC02A8-2633-4965-AA99-76C048606050}" dt="2022-02-02T13:50:51.664" v="3671"/>
          <ac:spMkLst>
            <pc:docMk/>
            <pc:sldMk cId="49206703" sldId="715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2T13:21:31.506" v="3409" actId="478"/>
          <ac:spMkLst>
            <pc:docMk/>
            <pc:sldMk cId="49206703" sldId="715"/>
            <ac:spMk id="3" creationId="{6493D3DB-335D-407E-8619-A50F36CC1790}"/>
          </ac:spMkLst>
        </pc:spChg>
        <pc:spChg chg="add mod">
          <ac:chgData name="LIM LI XIN JED" userId="cfbf0014-c6a2-4210-b355-56815d327060" providerId="ADAL" clId="{AFBC02A8-2633-4965-AA99-76C048606050}" dt="2022-02-02T13:33:52.821" v="3659" actId="1076"/>
          <ac:spMkLst>
            <pc:docMk/>
            <pc:sldMk cId="49206703" sldId="715"/>
            <ac:spMk id="6" creationId="{A432A310-3266-4277-B4C8-83B55E8B01E6}"/>
          </ac:spMkLst>
        </pc:spChg>
        <pc:spChg chg="del">
          <ac:chgData name="LIM LI XIN JED" userId="cfbf0014-c6a2-4210-b355-56815d327060" providerId="ADAL" clId="{AFBC02A8-2633-4965-AA99-76C048606050}" dt="2022-02-02T13:21:27.912" v="3405" actId="478"/>
          <ac:spMkLst>
            <pc:docMk/>
            <pc:sldMk cId="49206703" sldId="715"/>
            <ac:spMk id="29" creationId="{04CB213A-0F8D-46DF-8007-F443A4AE62E8}"/>
          </ac:spMkLst>
        </pc:spChg>
        <pc:spChg chg="del">
          <ac:chgData name="LIM LI XIN JED" userId="cfbf0014-c6a2-4210-b355-56815d327060" providerId="ADAL" clId="{AFBC02A8-2633-4965-AA99-76C048606050}" dt="2022-02-02T13:21:28.401" v="3406" actId="478"/>
          <ac:spMkLst>
            <pc:docMk/>
            <pc:sldMk cId="49206703" sldId="715"/>
            <ac:spMk id="30" creationId="{45CD1F7D-1640-4746-8F0C-0D7410089AD5}"/>
          </ac:spMkLst>
        </pc:spChg>
        <pc:spChg chg="del">
          <ac:chgData name="LIM LI XIN JED" userId="cfbf0014-c6a2-4210-b355-56815d327060" providerId="ADAL" clId="{AFBC02A8-2633-4965-AA99-76C048606050}" dt="2022-02-02T13:21:29.982" v="3407" actId="478"/>
          <ac:spMkLst>
            <pc:docMk/>
            <pc:sldMk cId="49206703" sldId="715"/>
            <ac:spMk id="33" creationId="{E4A8FA17-B173-469A-860A-DB30AEFC3AA4}"/>
          </ac:spMkLst>
        </pc:spChg>
        <pc:picChg chg="del">
          <ac:chgData name="LIM LI XIN JED" userId="cfbf0014-c6a2-4210-b355-56815d327060" providerId="ADAL" clId="{AFBC02A8-2633-4965-AA99-76C048606050}" dt="2022-02-02T13:21:31.934" v="3410" actId="478"/>
          <ac:picMkLst>
            <pc:docMk/>
            <pc:sldMk cId="49206703" sldId="715"/>
            <ac:picMk id="4104" creationId="{7AB4EE58-19E2-4970-A9C2-F48A790884B7}"/>
          </ac:picMkLst>
        </pc:picChg>
        <pc:picChg chg="add del mod">
          <ac:chgData name="LIM LI XIN JED" userId="cfbf0014-c6a2-4210-b355-56815d327060" providerId="ADAL" clId="{AFBC02A8-2633-4965-AA99-76C048606050}" dt="2022-02-02T13:50:44.322" v="3661" actId="14100"/>
          <ac:picMkLst>
            <pc:docMk/>
            <pc:sldMk cId="49206703" sldId="715"/>
            <ac:picMk id="5122" creationId="{37FAC937-D7FC-4CA4-9FB8-FF7C0EDC2240}"/>
          </ac:picMkLst>
        </pc:picChg>
        <pc:picChg chg="del">
          <ac:chgData name="LIM LI XIN JED" userId="cfbf0014-c6a2-4210-b355-56815d327060" providerId="ADAL" clId="{AFBC02A8-2633-4965-AA99-76C048606050}" dt="2022-02-02T13:21:30.812" v="3408" actId="478"/>
          <ac:picMkLst>
            <pc:docMk/>
            <pc:sldMk cId="49206703" sldId="715"/>
            <ac:picMk id="5124" creationId="{1B9F0F57-FF61-4790-98A0-45DC2A2B6BF8}"/>
          </ac:picMkLst>
        </pc:picChg>
        <pc:picChg chg="del">
          <ac:chgData name="LIM LI XIN JED" userId="cfbf0014-c6a2-4210-b355-56815d327060" providerId="ADAL" clId="{AFBC02A8-2633-4965-AA99-76C048606050}" dt="2022-02-02T13:21:25.176" v="3404" actId="478"/>
          <ac:picMkLst>
            <pc:docMk/>
            <pc:sldMk cId="49206703" sldId="715"/>
            <ac:picMk id="5126" creationId="{4E62B6B1-6AB8-4166-8C6F-785A8056B8F6}"/>
          </ac:picMkLst>
        </pc:picChg>
        <pc:picChg chg="del">
          <ac:chgData name="LIM LI XIN JED" userId="cfbf0014-c6a2-4210-b355-56815d327060" providerId="ADAL" clId="{AFBC02A8-2633-4965-AA99-76C048606050}" dt="2022-02-02T13:21:25.176" v="3404" actId="478"/>
          <ac:picMkLst>
            <pc:docMk/>
            <pc:sldMk cId="49206703" sldId="715"/>
            <ac:picMk id="5128" creationId="{45202A17-5BA6-4086-9BC9-02165EC66133}"/>
          </ac:picMkLst>
        </pc:picChg>
        <pc:cxnChg chg="add del">
          <ac:chgData name="LIM LI XIN JED" userId="cfbf0014-c6a2-4210-b355-56815d327060" providerId="ADAL" clId="{AFBC02A8-2633-4965-AA99-76C048606050}" dt="2022-02-02T13:32:24.600" v="3430" actId="478"/>
          <ac:cxnSpMkLst>
            <pc:docMk/>
            <pc:sldMk cId="49206703" sldId="715"/>
            <ac:cxnSpMk id="5" creationId="{EE09AAC3-1F31-4D29-9B71-89E5B04D16D2}"/>
          </ac:cxnSpMkLst>
        </pc:cxnChg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4202106128" sldId="715"/>
        </pc:sldMkLst>
      </pc:sldChg>
      <pc:sldChg chg="addSp delSp modSp add mod modTransition delAnim modAnim">
        <pc:chgData name="LIM LI XIN JED" userId="cfbf0014-c6a2-4210-b355-56815d327060" providerId="ADAL" clId="{AFBC02A8-2633-4965-AA99-76C048606050}" dt="2022-02-02T14:13:42.818" v="3981" actId="478"/>
        <pc:sldMkLst>
          <pc:docMk/>
          <pc:sldMk cId="3498229575" sldId="716"/>
        </pc:sldMkLst>
        <pc:spChg chg="mod">
          <ac:chgData name="LIM LI XIN JED" userId="cfbf0014-c6a2-4210-b355-56815d327060" providerId="ADAL" clId="{AFBC02A8-2633-4965-AA99-76C048606050}" dt="2022-02-02T13:50:49.542" v="3670" actId="20577"/>
          <ac:spMkLst>
            <pc:docMk/>
            <pc:sldMk cId="3498229575" sldId="716"/>
            <ac:spMk id="2" creationId="{88B1B8B3-7B2F-41E4-92CC-703138D91D80}"/>
          </ac:spMkLst>
        </pc:spChg>
        <pc:spChg chg="add mod ord">
          <ac:chgData name="LIM LI XIN JED" userId="cfbf0014-c6a2-4210-b355-56815d327060" providerId="ADAL" clId="{AFBC02A8-2633-4965-AA99-76C048606050}" dt="2022-02-02T14:09:20.573" v="3842" actId="1076"/>
          <ac:spMkLst>
            <pc:docMk/>
            <pc:sldMk cId="3498229575" sldId="716"/>
            <ac:spMk id="3" creationId="{7B20A41C-DB59-43BE-951F-51C67E246549}"/>
          </ac:spMkLst>
        </pc:spChg>
        <pc:spChg chg="del">
          <ac:chgData name="LIM LI XIN JED" userId="cfbf0014-c6a2-4210-b355-56815d327060" providerId="ADAL" clId="{AFBC02A8-2633-4965-AA99-76C048606050}" dt="2022-02-02T13:50:54.604" v="3673" actId="478"/>
          <ac:spMkLst>
            <pc:docMk/>
            <pc:sldMk cId="3498229575" sldId="716"/>
            <ac:spMk id="6" creationId="{A432A310-3266-4277-B4C8-83B55E8B01E6}"/>
          </ac:spMkLst>
        </pc:spChg>
        <pc:spChg chg="add mod">
          <ac:chgData name="LIM LI XIN JED" userId="cfbf0014-c6a2-4210-b355-56815d327060" providerId="ADAL" clId="{AFBC02A8-2633-4965-AA99-76C048606050}" dt="2022-02-02T14:11:59.963" v="3958" actId="1037"/>
          <ac:spMkLst>
            <pc:docMk/>
            <pc:sldMk cId="3498229575" sldId="716"/>
            <ac:spMk id="8" creationId="{32F65930-543B-42F6-8040-286CEB055045}"/>
          </ac:spMkLst>
        </pc:spChg>
        <pc:spChg chg="add del mod">
          <ac:chgData name="LIM LI XIN JED" userId="cfbf0014-c6a2-4210-b355-56815d327060" providerId="ADAL" clId="{AFBC02A8-2633-4965-AA99-76C048606050}" dt="2022-02-02T14:09:35.841" v="3870" actId="1038"/>
          <ac:spMkLst>
            <pc:docMk/>
            <pc:sldMk cId="3498229575" sldId="716"/>
            <ac:spMk id="12" creationId="{41B2E3C8-580F-49E3-A132-F8D1624B65EA}"/>
          </ac:spMkLst>
        </pc:spChg>
        <pc:spChg chg="add mod">
          <ac:chgData name="LIM LI XIN JED" userId="cfbf0014-c6a2-4210-b355-56815d327060" providerId="ADAL" clId="{AFBC02A8-2633-4965-AA99-76C048606050}" dt="2022-02-02T14:09:08.082" v="3832" actId="1076"/>
          <ac:spMkLst>
            <pc:docMk/>
            <pc:sldMk cId="3498229575" sldId="716"/>
            <ac:spMk id="13" creationId="{92D85E2F-F57D-41D3-93F6-D0E2F940E8AF}"/>
          </ac:spMkLst>
        </pc:spChg>
        <pc:spChg chg="add del mod">
          <ac:chgData name="LIM LI XIN JED" userId="cfbf0014-c6a2-4210-b355-56815d327060" providerId="ADAL" clId="{AFBC02A8-2633-4965-AA99-76C048606050}" dt="2022-02-02T14:13:38.514" v="3980" actId="478"/>
          <ac:spMkLst>
            <pc:docMk/>
            <pc:sldMk cId="3498229575" sldId="716"/>
            <ac:spMk id="16" creationId="{57F27FAD-3D4B-4037-8D85-B26ACE0DC202}"/>
          </ac:spMkLst>
        </pc:spChg>
        <pc:spChg chg="add mod">
          <ac:chgData name="LIM LI XIN JED" userId="cfbf0014-c6a2-4210-b355-56815d327060" providerId="ADAL" clId="{AFBC02A8-2633-4965-AA99-76C048606050}" dt="2022-02-02T13:51:55.680" v="3691" actId="14100"/>
          <ac:spMkLst>
            <pc:docMk/>
            <pc:sldMk cId="3498229575" sldId="716"/>
            <ac:spMk id="24" creationId="{C951AB9F-E863-4482-B46A-4293C889F3F0}"/>
          </ac:spMkLst>
        </pc:spChg>
        <pc:spChg chg="add mod">
          <ac:chgData name="LIM LI XIN JED" userId="cfbf0014-c6a2-4210-b355-56815d327060" providerId="ADAL" clId="{AFBC02A8-2633-4965-AA99-76C048606050}" dt="2022-02-02T14:11:59.963" v="3958" actId="1037"/>
          <ac:spMkLst>
            <pc:docMk/>
            <pc:sldMk cId="3498229575" sldId="716"/>
            <ac:spMk id="33" creationId="{0F72673A-8CB9-4D0D-B703-27BA2A18D402}"/>
          </ac:spMkLst>
        </pc:spChg>
        <pc:spChg chg="add mod ord">
          <ac:chgData name="LIM LI XIN JED" userId="cfbf0014-c6a2-4210-b355-56815d327060" providerId="ADAL" clId="{AFBC02A8-2633-4965-AA99-76C048606050}" dt="2022-02-02T14:09:39.472" v="3877" actId="1038"/>
          <ac:spMkLst>
            <pc:docMk/>
            <pc:sldMk cId="3498229575" sldId="716"/>
            <ac:spMk id="34" creationId="{B627EACA-9B00-4EE2-AED1-D519E498B658}"/>
          </ac:spMkLst>
        </pc:spChg>
        <pc:spChg chg="add mod">
          <ac:chgData name="LIM LI XIN JED" userId="cfbf0014-c6a2-4210-b355-56815d327060" providerId="ADAL" clId="{AFBC02A8-2633-4965-AA99-76C048606050}" dt="2022-02-02T14:09:47.479" v="3891" actId="1038"/>
          <ac:spMkLst>
            <pc:docMk/>
            <pc:sldMk cId="3498229575" sldId="716"/>
            <ac:spMk id="36" creationId="{FB36388D-9E1F-4733-AA28-6ADCF9831E90}"/>
          </ac:spMkLst>
        </pc:spChg>
        <pc:spChg chg="add del mod">
          <ac:chgData name="LIM LI XIN JED" userId="cfbf0014-c6a2-4210-b355-56815d327060" providerId="ADAL" clId="{AFBC02A8-2633-4965-AA99-76C048606050}" dt="2022-02-02T14:08:00.708" v="3802"/>
          <ac:spMkLst>
            <pc:docMk/>
            <pc:sldMk cId="3498229575" sldId="716"/>
            <ac:spMk id="37" creationId="{ABE21CDA-F008-4BEC-B046-785197244893}"/>
          </ac:spMkLst>
        </pc:spChg>
        <pc:spChg chg="add mod">
          <ac:chgData name="LIM LI XIN JED" userId="cfbf0014-c6a2-4210-b355-56815d327060" providerId="ADAL" clId="{AFBC02A8-2633-4965-AA99-76C048606050}" dt="2022-02-02T14:09:49.166" v="3895" actId="1038"/>
          <ac:spMkLst>
            <pc:docMk/>
            <pc:sldMk cId="3498229575" sldId="716"/>
            <ac:spMk id="38" creationId="{5D2E3CD9-40CF-4378-B024-D1EC124E0641}"/>
          </ac:spMkLst>
        </pc:spChg>
        <pc:spChg chg="add mod">
          <ac:chgData name="LIM LI XIN JED" userId="cfbf0014-c6a2-4210-b355-56815d327060" providerId="ADAL" clId="{AFBC02A8-2633-4965-AA99-76C048606050}" dt="2022-02-02T14:09:54.279" v="3906" actId="1038"/>
          <ac:spMkLst>
            <pc:docMk/>
            <pc:sldMk cId="3498229575" sldId="716"/>
            <ac:spMk id="39" creationId="{D04C5630-F356-49A6-8991-AA23F31BCD80}"/>
          </ac:spMkLst>
        </pc:spChg>
        <pc:spChg chg="add mod">
          <ac:chgData name="LIM LI XIN JED" userId="cfbf0014-c6a2-4210-b355-56815d327060" providerId="ADAL" clId="{AFBC02A8-2633-4965-AA99-76C048606050}" dt="2022-02-02T14:09:52.879" v="3904" actId="1038"/>
          <ac:spMkLst>
            <pc:docMk/>
            <pc:sldMk cId="3498229575" sldId="716"/>
            <ac:spMk id="41" creationId="{DE21064E-6B24-48F6-94DC-6F2C863C44E5}"/>
          </ac:spMkLst>
        </pc:spChg>
        <pc:spChg chg="mod">
          <ac:chgData name="LIM LI XIN JED" userId="cfbf0014-c6a2-4210-b355-56815d327060" providerId="ADAL" clId="{AFBC02A8-2633-4965-AA99-76C048606050}" dt="2022-02-02T14:05:54.827" v="3774" actId="207"/>
          <ac:spMkLst>
            <pc:docMk/>
            <pc:sldMk cId="3498229575" sldId="716"/>
            <ac:spMk id="44" creationId="{88D2A124-AABB-4D20-A53F-8D21D821C616}"/>
          </ac:spMkLst>
        </pc:spChg>
        <pc:spChg chg="add mod">
          <ac:chgData name="LIM LI XIN JED" userId="cfbf0014-c6a2-4210-b355-56815d327060" providerId="ADAL" clId="{AFBC02A8-2633-4965-AA99-76C048606050}" dt="2022-02-02T14:09:45.381" v="3887" actId="1037"/>
          <ac:spMkLst>
            <pc:docMk/>
            <pc:sldMk cId="3498229575" sldId="716"/>
            <ac:spMk id="59" creationId="{3F936A0B-EFDC-48FA-82DB-712D7225D512}"/>
          </ac:spMkLst>
        </pc:spChg>
        <pc:spChg chg="add mod">
          <ac:chgData name="LIM LI XIN JED" userId="cfbf0014-c6a2-4210-b355-56815d327060" providerId="ADAL" clId="{AFBC02A8-2633-4965-AA99-76C048606050}" dt="2022-02-02T14:09:14.677" v="3839" actId="20577"/>
          <ac:spMkLst>
            <pc:docMk/>
            <pc:sldMk cId="3498229575" sldId="716"/>
            <ac:spMk id="60" creationId="{59A98707-FFC2-4317-9050-C3AA96D78C4B}"/>
          </ac:spMkLst>
        </pc:spChg>
        <pc:spChg chg="add mod">
          <ac:chgData name="LIM LI XIN JED" userId="cfbf0014-c6a2-4210-b355-56815d327060" providerId="ADAL" clId="{AFBC02A8-2633-4965-AA99-76C048606050}" dt="2022-02-02T14:09:29.978" v="3857" actId="20577"/>
          <ac:spMkLst>
            <pc:docMk/>
            <pc:sldMk cId="3498229575" sldId="716"/>
            <ac:spMk id="61" creationId="{535734BC-ACC3-47FD-A1BC-7B1F10617A44}"/>
          </ac:spMkLst>
        </pc:spChg>
        <pc:picChg chg="add del mod">
          <ac:chgData name="LIM LI XIN JED" userId="cfbf0014-c6a2-4210-b355-56815d327060" providerId="ADAL" clId="{AFBC02A8-2633-4965-AA99-76C048606050}" dt="2022-02-02T14:13:42.818" v="3981" actId="478"/>
          <ac:picMkLst>
            <pc:docMk/>
            <pc:sldMk cId="3498229575" sldId="716"/>
            <ac:picMk id="15" creationId="{23491E40-64D1-49F5-A06C-77DD4D3D6967}"/>
          </ac:picMkLst>
        </pc:picChg>
        <pc:picChg chg="del">
          <ac:chgData name="LIM LI XIN JED" userId="cfbf0014-c6a2-4210-b355-56815d327060" providerId="ADAL" clId="{AFBC02A8-2633-4965-AA99-76C048606050}" dt="2022-02-02T13:50:53.640" v="3672" actId="478"/>
          <ac:picMkLst>
            <pc:docMk/>
            <pc:sldMk cId="3498229575" sldId="716"/>
            <ac:picMk id="5122" creationId="{37FAC937-D7FC-4CA4-9FB8-FF7C0EDC2240}"/>
          </ac:picMkLst>
        </pc:picChg>
        <pc:cxnChg chg="add mod">
          <ac:chgData name="LIM LI XIN JED" userId="cfbf0014-c6a2-4210-b355-56815d327060" providerId="ADAL" clId="{AFBC02A8-2633-4965-AA99-76C048606050}" dt="2022-02-02T14:11:59.963" v="3958" actId="1037"/>
          <ac:cxnSpMkLst>
            <pc:docMk/>
            <pc:sldMk cId="3498229575" sldId="716"/>
            <ac:cxnSpMk id="5" creationId="{5BEB5848-02B5-44BD-8B94-67E6A04E3476}"/>
          </ac:cxnSpMkLst>
        </pc:cxnChg>
        <pc:cxnChg chg="add mod">
          <ac:chgData name="LIM LI XIN JED" userId="cfbf0014-c6a2-4210-b355-56815d327060" providerId="ADAL" clId="{AFBC02A8-2633-4965-AA99-76C048606050}" dt="2022-02-02T14:11:59.963" v="3958" actId="1037"/>
          <ac:cxnSpMkLst>
            <pc:docMk/>
            <pc:sldMk cId="3498229575" sldId="716"/>
            <ac:cxnSpMk id="29" creationId="{78D26B70-5951-41A7-9B82-515A6DB98888}"/>
          </ac:cxnSpMkLst>
        </pc:cxnChg>
        <pc:cxnChg chg="mod">
          <ac:chgData name="LIM LI XIN JED" userId="cfbf0014-c6a2-4210-b355-56815d327060" providerId="ADAL" clId="{AFBC02A8-2633-4965-AA99-76C048606050}" dt="2022-02-02T14:05:59.938" v="3775" actId="208"/>
          <ac:cxnSpMkLst>
            <pc:docMk/>
            <pc:sldMk cId="3498229575" sldId="716"/>
            <ac:cxnSpMk id="45" creationId="{DE3917F4-C24A-482C-914F-010F9871B614}"/>
          </ac:cxnSpMkLst>
        </pc:cxnChg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4132296135" sldId="716"/>
        </pc:sldMkLst>
      </pc:sldChg>
      <pc:sldChg chg="del">
        <pc:chgData name="LIM LI XIN JED" userId="cfbf0014-c6a2-4210-b355-56815d327060" providerId="ADAL" clId="{AFBC02A8-2633-4965-AA99-76C048606050}" dt="2022-02-02T06:41:55.329" v="646" actId="47"/>
        <pc:sldMkLst>
          <pc:docMk/>
          <pc:sldMk cId="2400851302" sldId="717"/>
        </pc:sldMkLst>
      </pc:sldChg>
      <pc:sldChg chg="delSp modSp add del mod ord">
        <pc:chgData name="LIM LI XIN JED" userId="cfbf0014-c6a2-4210-b355-56815d327060" providerId="ADAL" clId="{AFBC02A8-2633-4965-AA99-76C048606050}" dt="2022-02-02T14:14:05.931" v="3993" actId="47"/>
        <pc:sldMkLst>
          <pc:docMk/>
          <pc:sldMk cId="3721583209" sldId="717"/>
        </pc:sldMkLst>
        <pc:spChg chg="mod">
          <ac:chgData name="LIM LI XIN JED" userId="cfbf0014-c6a2-4210-b355-56815d327060" providerId="ADAL" clId="{AFBC02A8-2633-4965-AA99-76C048606050}" dt="2022-02-02T14:13:51.733" v="3989" actId="20577"/>
          <ac:spMkLst>
            <pc:docMk/>
            <pc:sldMk cId="3721583209" sldId="717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2T14:12:44.742" v="3967" actId="478"/>
          <ac:spMkLst>
            <pc:docMk/>
            <pc:sldMk cId="3721583209" sldId="717"/>
            <ac:spMk id="6" creationId="{A432A310-3266-4277-B4C8-83B55E8B01E6}"/>
          </ac:spMkLst>
        </pc:spChg>
        <pc:picChg chg="del mod">
          <ac:chgData name="LIM LI XIN JED" userId="cfbf0014-c6a2-4210-b355-56815d327060" providerId="ADAL" clId="{AFBC02A8-2633-4965-AA99-76C048606050}" dt="2022-02-02T14:12:43.951" v="3966" actId="478"/>
          <ac:picMkLst>
            <pc:docMk/>
            <pc:sldMk cId="3721583209" sldId="717"/>
            <ac:picMk id="5122" creationId="{37FAC937-D7FC-4CA4-9FB8-FF7C0EDC2240}"/>
          </ac:picMkLst>
        </pc:picChg>
      </pc:sldChg>
      <pc:sldChg chg="add del">
        <pc:chgData name="LIM LI XIN JED" userId="cfbf0014-c6a2-4210-b355-56815d327060" providerId="ADAL" clId="{AFBC02A8-2633-4965-AA99-76C048606050}" dt="2022-02-02T14:12:38.856" v="3961" actId="47"/>
        <pc:sldMkLst>
          <pc:docMk/>
          <pc:sldMk cId="4137572727" sldId="717"/>
        </pc:sldMkLst>
      </pc:sldChg>
      <pc:sldChg chg="add ord modAnim">
        <pc:chgData name="LIM LI XIN JED" userId="cfbf0014-c6a2-4210-b355-56815d327060" providerId="ADAL" clId="{AFBC02A8-2633-4965-AA99-76C048606050}" dt="2022-02-02T14:19:48.533" v="4016"/>
        <pc:sldMkLst>
          <pc:docMk/>
          <pc:sldMk cId="2454293029" sldId="718"/>
        </pc:sldMkLst>
      </pc:sldChg>
      <pc:sldChg chg="addSp delSp modSp add mod modTransition delAnim modAnim">
        <pc:chgData name="LIM LI XIN JED" userId="cfbf0014-c6a2-4210-b355-56815d327060" providerId="ADAL" clId="{AFBC02A8-2633-4965-AA99-76C048606050}" dt="2022-02-03T11:49:22.607" v="4764"/>
        <pc:sldMkLst>
          <pc:docMk/>
          <pc:sldMk cId="858609853" sldId="719"/>
        </pc:sldMkLst>
        <pc:spChg chg="mod">
          <ac:chgData name="LIM LI XIN JED" userId="cfbf0014-c6a2-4210-b355-56815d327060" providerId="ADAL" clId="{AFBC02A8-2633-4965-AA99-76C048606050}" dt="2022-02-02T14:24:56.659" v="4170" actId="20577"/>
          <ac:spMkLst>
            <pc:docMk/>
            <pc:sldMk cId="858609853" sldId="719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2T14:14:16.054" v="3999" actId="478"/>
          <ac:spMkLst>
            <pc:docMk/>
            <pc:sldMk cId="858609853" sldId="719"/>
            <ac:spMk id="3" creationId="{6493D3DB-335D-407E-8619-A50F36CC1790}"/>
          </ac:spMkLst>
        </pc:spChg>
        <pc:spChg chg="add mod">
          <ac:chgData name="LIM LI XIN JED" userId="cfbf0014-c6a2-4210-b355-56815d327060" providerId="ADAL" clId="{AFBC02A8-2633-4965-AA99-76C048606050}" dt="2022-02-02T14:22:23.443" v="4158" actId="1076"/>
          <ac:spMkLst>
            <pc:docMk/>
            <pc:sldMk cId="858609853" sldId="719"/>
            <ac:spMk id="4" creationId="{A787EC1D-67D9-42A9-853E-B1EADE75C52D}"/>
          </ac:spMkLst>
        </pc:spChg>
        <pc:spChg chg="del">
          <ac:chgData name="LIM LI XIN JED" userId="cfbf0014-c6a2-4210-b355-56815d327060" providerId="ADAL" clId="{AFBC02A8-2633-4965-AA99-76C048606050}" dt="2022-02-02T14:14:16.631" v="4000" actId="478"/>
          <ac:spMkLst>
            <pc:docMk/>
            <pc:sldMk cId="858609853" sldId="719"/>
            <ac:spMk id="29" creationId="{04CB213A-0F8D-46DF-8007-F443A4AE62E8}"/>
          </ac:spMkLst>
        </pc:spChg>
        <pc:spChg chg="del">
          <ac:chgData name="LIM LI XIN JED" userId="cfbf0014-c6a2-4210-b355-56815d327060" providerId="ADAL" clId="{AFBC02A8-2633-4965-AA99-76C048606050}" dt="2022-02-02T14:14:15.268" v="3998" actId="478"/>
          <ac:spMkLst>
            <pc:docMk/>
            <pc:sldMk cId="858609853" sldId="719"/>
            <ac:spMk id="30" creationId="{45CD1F7D-1640-4746-8F0C-0D7410089AD5}"/>
          </ac:spMkLst>
        </pc:spChg>
        <pc:spChg chg="del">
          <ac:chgData name="LIM LI XIN JED" userId="cfbf0014-c6a2-4210-b355-56815d327060" providerId="ADAL" clId="{AFBC02A8-2633-4965-AA99-76C048606050}" dt="2022-02-02T14:14:14.492" v="3997" actId="478"/>
          <ac:spMkLst>
            <pc:docMk/>
            <pc:sldMk cId="858609853" sldId="719"/>
            <ac:spMk id="33" creationId="{E4A8FA17-B173-469A-860A-DB30AEFC3AA4}"/>
          </ac:spMkLst>
        </pc:spChg>
        <pc:picChg chg="del">
          <ac:chgData name="LIM LI XIN JED" userId="cfbf0014-c6a2-4210-b355-56815d327060" providerId="ADAL" clId="{AFBC02A8-2633-4965-AA99-76C048606050}" dt="2022-02-02T14:14:17.039" v="4001" actId="478"/>
          <ac:picMkLst>
            <pc:docMk/>
            <pc:sldMk cId="858609853" sldId="719"/>
            <ac:picMk id="4104" creationId="{7AB4EE58-19E2-4970-A9C2-F48A790884B7}"/>
          </ac:picMkLst>
        </pc:picChg>
        <pc:picChg chg="del">
          <ac:chgData name="LIM LI XIN JED" userId="cfbf0014-c6a2-4210-b355-56815d327060" providerId="ADAL" clId="{AFBC02A8-2633-4965-AA99-76C048606050}" dt="2022-02-02T14:14:17.802" v="4002" actId="478"/>
          <ac:picMkLst>
            <pc:docMk/>
            <pc:sldMk cId="858609853" sldId="719"/>
            <ac:picMk id="5122" creationId="{37FAC937-D7FC-4CA4-9FB8-FF7C0EDC2240}"/>
          </ac:picMkLst>
        </pc:picChg>
        <pc:picChg chg="mod">
          <ac:chgData name="LIM LI XIN JED" userId="cfbf0014-c6a2-4210-b355-56815d327060" providerId="ADAL" clId="{AFBC02A8-2633-4965-AA99-76C048606050}" dt="2022-02-02T14:22:19.696" v="4157" actId="14100"/>
          <ac:picMkLst>
            <pc:docMk/>
            <pc:sldMk cId="858609853" sldId="719"/>
            <ac:picMk id="5124" creationId="{1B9F0F57-FF61-4790-98A0-45DC2A2B6BF8}"/>
          </ac:picMkLst>
        </pc:picChg>
        <pc:picChg chg="del">
          <ac:chgData name="LIM LI XIN JED" userId="cfbf0014-c6a2-4210-b355-56815d327060" providerId="ADAL" clId="{AFBC02A8-2633-4965-AA99-76C048606050}" dt="2022-02-02T14:14:13.063" v="3995" actId="478"/>
          <ac:picMkLst>
            <pc:docMk/>
            <pc:sldMk cId="858609853" sldId="719"/>
            <ac:picMk id="5126" creationId="{4E62B6B1-6AB8-4166-8C6F-785A8056B8F6}"/>
          </ac:picMkLst>
        </pc:picChg>
        <pc:picChg chg="del">
          <ac:chgData name="LIM LI XIN JED" userId="cfbf0014-c6a2-4210-b355-56815d327060" providerId="ADAL" clId="{AFBC02A8-2633-4965-AA99-76C048606050}" dt="2022-02-02T14:14:13.878" v="3996" actId="478"/>
          <ac:picMkLst>
            <pc:docMk/>
            <pc:sldMk cId="858609853" sldId="719"/>
            <ac:picMk id="5128" creationId="{45202A17-5BA6-4086-9BC9-02165EC66133}"/>
          </ac:picMkLst>
        </pc:picChg>
      </pc:sldChg>
      <pc:sldChg chg="add ord modTransition">
        <pc:chgData name="LIM LI XIN JED" userId="cfbf0014-c6a2-4210-b355-56815d327060" providerId="ADAL" clId="{AFBC02A8-2633-4965-AA99-76C048606050}" dt="2022-02-02T14:36:42.874" v="4449"/>
        <pc:sldMkLst>
          <pc:docMk/>
          <pc:sldMk cId="43371095" sldId="720"/>
        </pc:sldMkLst>
      </pc:sldChg>
      <pc:sldChg chg="addSp delSp modSp add mod modTransition modAnim">
        <pc:chgData name="LIM LI XIN JED" userId="cfbf0014-c6a2-4210-b355-56815d327060" providerId="ADAL" clId="{AFBC02A8-2633-4965-AA99-76C048606050}" dt="2022-02-03T11:49:37.313" v="4767"/>
        <pc:sldMkLst>
          <pc:docMk/>
          <pc:sldMk cId="3091140814" sldId="721"/>
        </pc:sldMkLst>
        <pc:spChg chg="mod">
          <ac:chgData name="LIM LI XIN JED" userId="cfbf0014-c6a2-4210-b355-56815d327060" providerId="ADAL" clId="{AFBC02A8-2633-4965-AA99-76C048606050}" dt="2022-02-02T14:32:11.002" v="4203" actId="20577"/>
          <ac:spMkLst>
            <pc:docMk/>
            <pc:sldMk cId="3091140814" sldId="721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2T14:25:25.246" v="4181" actId="478"/>
          <ac:spMkLst>
            <pc:docMk/>
            <pc:sldMk cId="3091140814" sldId="721"/>
            <ac:spMk id="3" creationId="{6493D3DB-335D-407E-8619-A50F36CC1790}"/>
          </ac:spMkLst>
        </pc:spChg>
        <pc:spChg chg="add mod">
          <ac:chgData name="LIM LI XIN JED" userId="cfbf0014-c6a2-4210-b355-56815d327060" providerId="ADAL" clId="{AFBC02A8-2633-4965-AA99-76C048606050}" dt="2022-02-02T14:34:09.955" v="4437" actId="20577"/>
          <ac:spMkLst>
            <pc:docMk/>
            <pc:sldMk cId="3091140814" sldId="721"/>
            <ac:spMk id="4" creationId="{FAA50A9A-D3A1-4FA0-91EB-99208E9647E6}"/>
          </ac:spMkLst>
        </pc:spChg>
        <pc:spChg chg="del">
          <ac:chgData name="LIM LI XIN JED" userId="cfbf0014-c6a2-4210-b355-56815d327060" providerId="ADAL" clId="{AFBC02A8-2633-4965-AA99-76C048606050}" dt="2022-02-02T14:25:24.385" v="4180" actId="478"/>
          <ac:spMkLst>
            <pc:docMk/>
            <pc:sldMk cId="3091140814" sldId="721"/>
            <ac:spMk id="29" creationId="{04CB213A-0F8D-46DF-8007-F443A4AE62E8}"/>
          </ac:spMkLst>
        </pc:spChg>
        <pc:spChg chg="del">
          <ac:chgData name="LIM LI XIN JED" userId="cfbf0014-c6a2-4210-b355-56815d327060" providerId="ADAL" clId="{AFBC02A8-2633-4965-AA99-76C048606050}" dt="2022-02-02T14:25:23.774" v="4179" actId="478"/>
          <ac:spMkLst>
            <pc:docMk/>
            <pc:sldMk cId="3091140814" sldId="721"/>
            <ac:spMk id="30" creationId="{45CD1F7D-1640-4746-8F0C-0D7410089AD5}"/>
          </ac:spMkLst>
        </pc:spChg>
        <pc:spChg chg="del">
          <ac:chgData name="LIM LI XIN JED" userId="cfbf0014-c6a2-4210-b355-56815d327060" providerId="ADAL" clId="{AFBC02A8-2633-4965-AA99-76C048606050}" dt="2022-02-02T14:25:22.810" v="4177" actId="478"/>
          <ac:spMkLst>
            <pc:docMk/>
            <pc:sldMk cId="3091140814" sldId="721"/>
            <ac:spMk id="33" creationId="{E4A8FA17-B173-469A-860A-DB30AEFC3AA4}"/>
          </ac:spMkLst>
        </pc:spChg>
        <pc:picChg chg="del">
          <ac:chgData name="LIM LI XIN JED" userId="cfbf0014-c6a2-4210-b355-56815d327060" providerId="ADAL" clId="{AFBC02A8-2633-4965-AA99-76C048606050}" dt="2022-02-02T14:25:26.559" v="4184" actId="478"/>
          <ac:picMkLst>
            <pc:docMk/>
            <pc:sldMk cId="3091140814" sldId="721"/>
            <ac:picMk id="4104" creationId="{7AB4EE58-19E2-4970-A9C2-F48A790884B7}"/>
          </ac:picMkLst>
        </pc:picChg>
        <pc:picChg chg="del">
          <ac:chgData name="LIM LI XIN JED" userId="cfbf0014-c6a2-4210-b355-56815d327060" providerId="ADAL" clId="{AFBC02A8-2633-4965-AA99-76C048606050}" dt="2022-02-02T14:25:26.183" v="4183" actId="478"/>
          <ac:picMkLst>
            <pc:docMk/>
            <pc:sldMk cId="3091140814" sldId="721"/>
            <ac:picMk id="5122" creationId="{37FAC937-D7FC-4CA4-9FB8-FF7C0EDC2240}"/>
          </ac:picMkLst>
        </pc:picChg>
        <pc:picChg chg="del">
          <ac:chgData name="LIM LI XIN JED" userId="cfbf0014-c6a2-4210-b355-56815d327060" providerId="ADAL" clId="{AFBC02A8-2633-4965-AA99-76C048606050}" dt="2022-02-02T14:25:25.699" v="4182" actId="478"/>
          <ac:picMkLst>
            <pc:docMk/>
            <pc:sldMk cId="3091140814" sldId="721"/>
            <ac:picMk id="5124" creationId="{1B9F0F57-FF61-4790-98A0-45DC2A2B6BF8}"/>
          </ac:picMkLst>
        </pc:picChg>
        <pc:picChg chg="mod">
          <ac:chgData name="LIM LI XIN JED" userId="cfbf0014-c6a2-4210-b355-56815d327060" providerId="ADAL" clId="{AFBC02A8-2633-4965-AA99-76C048606050}" dt="2022-02-02T14:32:06.952" v="4199" actId="1076"/>
          <ac:picMkLst>
            <pc:docMk/>
            <pc:sldMk cId="3091140814" sldId="721"/>
            <ac:picMk id="5126" creationId="{4E62B6B1-6AB8-4166-8C6F-785A8056B8F6}"/>
          </ac:picMkLst>
        </pc:picChg>
        <pc:picChg chg="del">
          <ac:chgData name="LIM LI XIN JED" userId="cfbf0014-c6a2-4210-b355-56815d327060" providerId="ADAL" clId="{AFBC02A8-2633-4965-AA99-76C048606050}" dt="2022-02-02T14:25:23.321" v="4178" actId="478"/>
          <ac:picMkLst>
            <pc:docMk/>
            <pc:sldMk cId="3091140814" sldId="721"/>
            <ac:picMk id="5128" creationId="{45202A17-5BA6-4086-9BC9-02165EC66133}"/>
          </ac:picMkLst>
        </pc:picChg>
      </pc:sldChg>
      <pc:sldChg chg="add ord modTransition">
        <pc:chgData name="LIM LI XIN JED" userId="cfbf0014-c6a2-4210-b355-56815d327060" providerId="ADAL" clId="{AFBC02A8-2633-4965-AA99-76C048606050}" dt="2022-02-02T14:36:53.051" v="4451"/>
        <pc:sldMkLst>
          <pc:docMk/>
          <pc:sldMk cId="2716216452" sldId="722"/>
        </pc:sldMkLst>
      </pc:sldChg>
      <pc:sldChg chg="add del ord">
        <pc:chgData name="LIM LI XIN JED" userId="cfbf0014-c6a2-4210-b355-56815d327060" providerId="ADAL" clId="{AFBC02A8-2633-4965-AA99-76C048606050}" dt="2022-02-02T14:36:21.173" v="4444" actId="47"/>
        <pc:sldMkLst>
          <pc:docMk/>
          <pc:sldMk cId="2349361496" sldId="723"/>
        </pc:sldMkLst>
      </pc:sldChg>
      <pc:sldChg chg="add del">
        <pc:chgData name="LIM LI XIN JED" userId="cfbf0014-c6a2-4210-b355-56815d327060" providerId="ADAL" clId="{AFBC02A8-2633-4965-AA99-76C048606050}" dt="2022-02-02T14:36:56.695" v="4452" actId="47"/>
        <pc:sldMkLst>
          <pc:docMk/>
          <pc:sldMk cId="3015949440" sldId="723"/>
        </pc:sldMkLst>
      </pc:sldChg>
      <pc:sldChg chg="addSp delSp modSp add mod modAnim">
        <pc:chgData name="LIM LI XIN JED" userId="cfbf0014-c6a2-4210-b355-56815d327060" providerId="ADAL" clId="{AFBC02A8-2633-4965-AA99-76C048606050}" dt="2022-02-03T11:49:59.939" v="4770"/>
        <pc:sldMkLst>
          <pc:docMk/>
          <pc:sldMk cId="3399460090" sldId="723"/>
        </pc:sldMkLst>
        <pc:spChg chg="mod">
          <ac:chgData name="LIM LI XIN JED" userId="cfbf0014-c6a2-4210-b355-56815d327060" providerId="ADAL" clId="{AFBC02A8-2633-4965-AA99-76C048606050}" dt="2022-02-02T14:37:56.564" v="4474" actId="20577"/>
          <ac:spMkLst>
            <pc:docMk/>
            <pc:sldMk cId="3399460090" sldId="723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2T14:37:04.816" v="4456" actId="478"/>
          <ac:spMkLst>
            <pc:docMk/>
            <pc:sldMk cId="3399460090" sldId="723"/>
            <ac:spMk id="3" creationId="{6493D3DB-335D-407E-8619-A50F36CC1790}"/>
          </ac:spMkLst>
        </pc:spChg>
        <pc:spChg chg="add mod">
          <ac:chgData name="LIM LI XIN JED" userId="cfbf0014-c6a2-4210-b355-56815d327060" providerId="ADAL" clId="{AFBC02A8-2633-4965-AA99-76C048606050}" dt="2022-02-03T03:04:51.373" v="4618" actId="20577"/>
          <ac:spMkLst>
            <pc:docMk/>
            <pc:sldMk cId="3399460090" sldId="723"/>
            <ac:spMk id="4" creationId="{763101F8-AE61-4CB4-9349-B6C04FD75A8F}"/>
          </ac:spMkLst>
        </pc:spChg>
        <pc:spChg chg="del">
          <ac:chgData name="LIM LI XIN JED" userId="cfbf0014-c6a2-4210-b355-56815d327060" providerId="ADAL" clId="{AFBC02A8-2633-4965-AA99-76C048606050}" dt="2022-02-02T14:37:04.816" v="4456" actId="478"/>
          <ac:spMkLst>
            <pc:docMk/>
            <pc:sldMk cId="3399460090" sldId="723"/>
            <ac:spMk id="29" creationId="{04CB213A-0F8D-46DF-8007-F443A4AE62E8}"/>
          </ac:spMkLst>
        </pc:spChg>
        <pc:spChg chg="del">
          <ac:chgData name="LIM LI XIN JED" userId="cfbf0014-c6a2-4210-b355-56815d327060" providerId="ADAL" clId="{AFBC02A8-2633-4965-AA99-76C048606050}" dt="2022-02-02T14:37:03.585" v="4455" actId="478"/>
          <ac:spMkLst>
            <pc:docMk/>
            <pc:sldMk cId="3399460090" sldId="723"/>
            <ac:spMk id="30" creationId="{45CD1F7D-1640-4746-8F0C-0D7410089AD5}"/>
          </ac:spMkLst>
        </pc:spChg>
        <pc:spChg chg="del">
          <ac:chgData name="LIM LI XIN JED" userId="cfbf0014-c6a2-4210-b355-56815d327060" providerId="ADAL" clId="{AFBC02A8-2633-4965-AA99-76C048606050}" dt="2022-02-02T14:37:02.632" v="4454" actId="478"/>
          <ac:spMkLst>
            <pc:docMk/>
            <pc:sldMk cId="3399460090" sldId="723"/>
            <ac:spMk id="33" creationId="{E4A8FA17-B173-469A-860A-DB30AEFC3AA4}"/>
          </ac:spMkLst>
        </pc:spChg>
        <pc:picChg chg="del">
          <ac:chgData name="LIM LI XIN JED" userId="cfbf0014-c6a2-4210-b355-56815d327060" providerId="ADAL" clId="{AFBC02A8-2633-4965-AA99-76C048606050}" dt="2022-02-02T14:37:04.816" v="4456" actId="478"/>
          <ac:picMkLst>
            <pc:docMk/>
            <pc:sldMk cId="3399460090" sldId="723"/>
            <ac:picMk id="4104" creationId="{7AB4EE58-19E2-4970-A9C2-F48A790884B7}"/>
          </ac:picMkLst>
        </pc:picChg>
        <pc:picChg chg="del">
          <ac:chgData name="LIM LI XIN JED" userId="cfbf0014-c6a2-4210-b355-56815d327060" providerId="ADAL" clId="{AFBC02A8-2633-4965-AA99-76C048606050}" dt="2022-02-02T14:37:04.816" v="4456" actId="478"/>
          <ac:picMkLst>
            <pc:docMk/>
            <pc:sldMk cId="3399460090" sldId="723"/>
            <ac:picMk id="5122" creationId="{37FAC937-D7FC-4CA4-9FB8-FF7C0EDC2240}"/>
          </ac:picMkLst>
        </pc:picChg>
        <pc:picChg chg="del">
          <ac:chgData name="LIM LI XIN JED" userId="cfbf0014-c6a2-4210-b355-56815d327060" providerId="ADAL" clId="{AFBC02A8-2633-4965-AA99-76C048606050}" dt="2022-02-02T14:37:04.816" v="4456" actId="478"/>
          <ac:picMkLst>
            <pc:docMk/>
            <pc:sldMk cId="3399460090" sldId="723"/>
            <ac:picMk id="5124" creationId="{1B9F0F57-FF61-4790-98A0-45DC2A2B6BF8}"/>
          </ac:picMkLst>
        </pc:picChg>
        <pc:picChg chg="del">
          <ac:chgData name="LIM LI XIN JED" userId="cfbf0014-c6a2-4210-b355-56815d327060" providerId="ADAL" clId="{AFBC02A8-2633-4965-AA99-76C048606050}" dt="2022-02-02T14:37:04.816" v="4456" actId="478"/>
          <ac:picMkLst>
            <pc:docMk/>
            <pc:sldMk cId="3399460090" sldId="723"/>
            <ac:picMk id="5126" creationId="{4E62B6B1-6AB8-4166-8C6F-785A8056B8F6}"/>
          </ac:picMkLst>
        </pc:picChg>
        <pc:picChg chg="mod">
          <ac:chgData name="LIM LI XIN JED" userId="cfbf0014-c6a2-4210-b355-56815d327060" providerId="ADAL" clId="{AFBC02A8-2633-4965-AA99-76C048606050}" dt="2022-02-02T14:37:53.165" v="4466" actId="1076"/>
          <ac:picMkLst>
            <pc:docMk/>
            <pc:sldMk cId="3399460090" sldId="723"/>
            <ac:picMk id="5128" creationId="{45202A17-5BA6-4086-9BC9-02165EC66133}"/>
          </ac:picMkLst>
        </pc:picChg>
      </pc:sldChg>
      <pc:sldChg chg="addSp delSp modSp add mod ord modAnim">
        <pc:chgData name="LIM LI XIN JED" userId="cfbf0014-c6a2-4210-b355-56815d327060" providerId="ADAL" clId="{AFBC02A8-2633-4965-AA99-76C048606050}" dt="2022-02-03T11:58:43.529" v="4854"/>
        <pc:sldMkLst>
          <pc:docMk/>
          <pc:sldMk cId="1254437372" sldId="724"/>
        </pc:sldMkLst>
        <pc:spChg chg="mod">
          <ac:chgData name="LIM LI XIN JED" userId="cfbf0014-c6a2-4210-b355-56815d327060" providerId="ADAL" clId="{AFBC02A8-2633-4965-AA99-76C048606050}" dt="2022-02-03T03:05:10.177" v="4629" actId="20577"/>
          <ac:spMkLst>
            <pc:docMk/>
            <pc:sldMk cId="1254437372" sldId="724"/>
            <ac:spMk id="2" creationId="{88B1B8B3-7B2F-41E4-92CC-703138D91D80}"/>
          </ac:spMkLst>
        </pc:spChg>
        <pc:spChg chg="add mod">
          <ac:chgData name="LIM LI XIN JED" userId="cfbf0014-c6a2-4210-b355-56815d327060" providerId="ADAL" clId="{AFBC02A8-2633-4965-AA99-76C048606050}" dt="2022-02-03T03:48:10.036" v="4751" actId="20577"/>
          <ac:spMkLst>
            <pc:docMk/>
            <pc:sldMk cId="1254437372" sldId="724"/>
            <ac:spMk id="3" creationId="{06457905-58DF-4B19-8BEB-DE6B1C935E1F}"/>
          </ac:spMkLst>
        </pc:spChg>
        <pc:spChg chg="add del mod">
          <ac:chgData name="LIM LI XIN JED" userId="cfbf0014-c6a2-4210-b355-56815d327060" providerId="ADAL" clId="{AFBC02A8-2633-4965-AA99-76C048606050}" dt="2022-02-03T11:57:41.017" v="4820" actId="478"/>
          <ac:spMkLst>
            <pc:docMk/>
            <pc:sldMk cId="1254437372" sldId="724"/>
            <ac:spMk id="5" creationId="{E3F47A3B-663A-48D9-B9C2-755F9FA0E832}"/>
          </ac:spMkLst>
        </pc:spChg>
        <pc:spChg chg="del">
          <ac:chgData name="LIM LI XIN JED" userId="cfbf0014-c6a2-4210-b355-56815d327060" providerId="ADAL" clId="{AFBC02A8-2633-4965-AA99-76C048606050}" dt="2022-02-03T03:05:08.370" v="4623" actId="478"/>
          <ac:spMkLst>
            <pc:docMk/>
            <pc:sldMk cId="1254437372" sldId="724"/>
            <ac:spMk id="10" creationId="{32B07614-E92C-4EF4-A97F-083D812A7A6F}"/>
          </ac:spMkLst>
        </pc:spChg>
        <pc:spChg chg="add mod">
          <ac:chgData name="LIM LI XIN JED" userId="cfbf0014-c6a2-4210-b355-56815d327060" providerId="ADAL" clId="{AFBC02A8-2633-4965-AA99-76C048606050}" dt="2022-02-03T11:57:55.899" v="4843" actId="1076"/>
          <ac:spMkLst>
            <pc:docMk/>
            <pc:sldMk cId="1254437372" sldId="724"/>
            <ac:spMk id="26" creationId="{BA6C51EB-19FB-481F-8133-00319BD16975}"/>
          </ac:spMkLst>
        </pc:spChg>
        <pc:spChg chg="del">
          <ac:chgData name="LIM LI XIN JED" userId="cfbf0014-c6a2-4210-b355-56815d327060" providerId="ADAL" clId="{AFBC02A8-2633-4965-AA99-76C048606050}" dt="2022-02-03T03:05:08.370" v="4623" actId="478"/>
          <ac:spMkLst>
            <pc:docMk/>
            <pc:sldMk cId="1254437372" sldId="724"/>
            <ac:spMk id="31" creationId="{DCC1C2D8-2AFC-4B15-A97F-9ED3C4509311}"/>
          </ac:spMkLst>
        </pc:spChg>
        <pc:picChg chg="add del">
          <ac:chgData name="LIM LI XIN JED" userId="cfbf0014-c6a2-4210-b355-56815d327060" providerId="ADAL" clId="{AFBC02A8-2633-4965-AA99-76C048606050}" dt="2022-02-03T11:55:51.244" v="4772" actId="478"/>
          <ac:picMkLst>
            <pc:docMk/>
            <pc:sldMk cId="1254437372" sldId="724"/>
            <ac:picMk id="4" creationId="{A9C07D51-F256-4068-AA55-C1CE4EC4A255}"/>
          </ac:picMkLst>
        </pc:picChg>
        <pc:picChg chg="add mod">
          <ac:chgData name="LIM LI XIN JED" userId="cfbf0014-c6a2-4210-b355-56815d327060" providerId="ADAL" clId="{AFBC02A8-2633-4965-AA99-76C048606050}" dt="2022-02-03T03:05:51.637" v="4633" actId="14100"/>
          <ac:picMkLst>
            <pc:docMk/>
            <pc:sldMk cId="1254437372" sldId="724"/>
            <ac:picMk id="1026" creationId="{50AADF53-68E3-4F24-B8DF-7FDEA32CBE22}"/>
          </ac:picMkLst>
        </pc:picChg>
        <pc:picChg chg="add del mod">
          <ac:chgData name="LIM LI XIN JED" userId="cfbf0014-c6a2-4210-b355-56815d327060" providerId="ADAL" clId="{AFBC02A8-2633-4965-AA99-76C048606050}" dt="2022-02-03T03:50:01.029" v="4760" actId="478"/>
          <ac:picMkLst>
            <pc:docMk/>
            <pc:sldMk cId="1254437372" sldId="724"/>
            <ac:picMk id="1028" creationId="{71E10FED-6C66-4909-B1A9-B9D580EFDA6E}"/>
          </ac:picMkLst>
        </pc:picChg>
        <pc:picChg chg="add mod">
          <ac:chgData name="LIM LI XIN JED" userId="cfbf0014-c6a2-4210-b355-56815d327060" providerId="ADAL" clId="{AFBC02A8-2633-4965-AA99-76C048606050}" dt="2022-02-03T11:56:47.633" v="4782" actId="1076"/>
          <ac:picMkLst>
            <pc:docMk/>
            <pc:sldMk cId="1254437372" sldId="724"/>
            <ac:picMk id="1028" creationId="{DC5C2D69-6806-417B-8900-53724119CB6E}"/>
          </ac:picMkLst>
        </pc:picChg>
        <pc:picChg chg="del">
          <ac:chgData name="LIM LI XIN JED" userId="cfbf0014-c6a2-4210-b355-56815d327060" providerId="ADAL" clId="{AFBC02A8-2633-4965-AA99-76C048606050}" dt="2022-02-03T03:05:08.370" v="4623" actId="478"/>
          <ac:picMkLst>
            <pc:docMk/>
            <pc:sldMk cId="1254437372" sldId="724"/>
            <ac:picMk id="4104" creationId="{7AB4EE58-19E2-4970-A9C2-F48A790884B7}"/>
          </ac:picMkLst>
        </pc:picChg>
        <pc:picChg chg="del">
          <ac:chgData name="LIM LI XIN JED" userId="cfbf0014-c6a2-4210-b355-56815d327060" providerId="ADAL" clId="{AFBC02A8-2633-4965-AA99-76C048606050}" dt="2022-02-03T03:05:06.181" v="4622" actId="478"/>
          <ac:picMkLst>
            <pc:docMk/>
            <pc:sldMk cId="1254437372" sldId="724"/>
            <ac:picMk id="4106" creationId="{625009A3-5EE5-4C68-9AB6-5EFB53E2BD40}"/>
          </ac:picMkLst>
        </pc:picChg>
        <pc:cxnChg chg="del">
          <ac:chgData name="LIM LI XIN JED" userId="cfbf0014-c6a2-4210-b355-56815d327060" providerId="ADAL" clId="{AFBC02A8-2633-4965-AA99-76C048606050}" dt="2022-02-03T03:05:08.370" v="4623" actId="478"/>
          <ac:cxnSpMkLst>
            <pc:docMk/>
            <pc:sldMk cId="1254437372" sldId="724"/>
            <ac:cxnSpMk id="5" creationId="{31C7ECF0-00CC-4233-9ABF-6D0DDD735522}"/>
          </ac:cxnSpMkLst>
        </pc:cxnChg>
      </pc:sldChg>
      <pc:sldChg chg="addSp delSp modSp add mod modTransition delAnim modAnim">
        <pc:chgData name="LIM LI XIN JED" userId="cfbf0014-c6a2-4210-b355-56815d327060" providerId="ADAL" clId="{AFBC02A8-2633-4965-AA99-76C048606050}" dt="2022-02-03T12:32:38.095" v="5040"/>
        <pc:sldMkLst>
          <pc:docMk/>
          <pc:sldMk cId="764931215" sldId="725"/>
        </pc:sldMkLst>
        <pc:spChg chg="mod">
          <ac:chgData name="LIM LI XIN JED" userId="cfbf0014-c6a2-4210-b355-56815d327060" providerId="ADAL" clId="{AFBC02A8-2633-4965-AA99-76C048606050}" dt="2022-02-03T11:58:56.592" v="4865" actId="20577"/>
          <ac:spMkLst>
            <pc:docMk/>
            <pc:sldMk cId="764931215" sldId="725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3T11:58:59.862" v="4866" actId="478"/>
          <ac:spMkLst>
            <pc:docMk/>
            <pc:sldMk cId="764931215" sldId="725"/>
            <ac:spMk id="3" creationId="{06457905-58DF-4B19-8BEB-DE6B1C935E1F}"/>
          </ac:spMkLst>
        </pc:spChg>
        <pc:spChg chg="del">
          <ac:chgData name="LIM LI XIN JED" userId="cfbf0014-c6a2-4210-b355-56815d327060" providerId="ADAL" clId="{AFBC02A8-2633-4965-AA99-76C048606050}" dt="2022-02-03T11:58:59.862" v="4866" actId="478"/>
          <ac:spMkLst>
            <pc:docMk/>
            <pc:sldMk cId="764931215" sldId="725"/>
            <ac:spMk id="26" creationId="{BA6C51EB-19FB-481F-8133-00319BD16975}"/>
          </ac:spMkLst>
        </pc:spChg>
        <pc:spChg chg="add del mod">
          <ac:chgData name="LIM LI XIN JED" userId="cfbf0014-c6a2-4210-b355-56815d327060" providerId="ADAL" clId="{AFBC02A8-2633-4965-AA99-76C048606050}" dt="2022-02-03T12:24:11.357" v="4902" actId="478"/>
          <ac:spMkLst>
            <pc:docMk/>
            <pc:sldMk cId="764931215" sldId="725"/>
            <ac:spMk id="33" creationId="{69C5D6FB-B5E5-4929-B33F-A6788696D74F}"/>
          </ac:spMkLst>
        </pc:spChg>
        <pc:spChg chg="add mod">
          <ac:chgData name="LIM LI XIN JED" userId="cfbf0014-c6a2-4210-b355-56815d327060" providerId="ADAL" clId="{AFBC02A8-2633-4965-AA99-76C048606050}" dt="2022-02-03T12:24:49.827" v="4952" actId="1076"/>
          <ac:spMkLst>
            <pc:docMk/>
            <pc:sldMk cId="764931215" sldId="725"/>
            <ac:spMk id="34" creationId="{0FE46EA9-8147-4DC4-8E05-F8C0B3E507D5}"/>
          </ac:spMkLst>
        </pc:spChg>
        <pc:spChg chg="mod">
          <ac:chgData name="LIM LI XIN JED" userId="cfbf0014-c6a2-4210-b355-56815d327060" providerId="ADAL" clId="{AFBC02A8-2633-4965-AA99-76C048606050}" dt="2022-02-03T12:24:09.294" v="4901"/>
          <ac:spMkLst>
            <pc:docMk/>
            <pc:sldMk cId="764931215" sldId="725"/>
            <ac:spMk id="36" creationId="{D6169EA3-6F9B-456E-9136-DBF04976A884}"/>
          </ac:spMkLst>
        </pc:spChg>
        <pc:spChg chg="mod">
          <ac:chgData name="LIM LI XIN JED" userId="cfbf0014-c6a2-4210-b355-56815d327060" providerId="ADAL" clId="{AFBC02A8-2633-4965-AA99-76C048606050}" dt="2022-02-03T12:24:09.294" v="4901"/>
          <ac:spMkLst>
            <pc:docMk/>
            <pc:sldMk cId="764931215" sldId="725"/>
            <ac:spMk id="37" creationId="{61861E7F-1D69-474C-88CF-33AB15859D96}"/>
          </ac:spMkLst>
        </pc:spChg>
        <pc:grpChg chg="add mod">
          <ac:chgData name="LIM LI XIN JED" userId="cfbf0014-c6a2-4210-b355-56815d327060" providerId="ADAL" clId="{AFBC02A8-2633-4965-AA99-76C048606050}" dt="2022-02-03T12:24:49.827" v="4952" actId="1076"/>
          <ac:grpSpMkLst>
            <pc:docMk/>
            <pc:sldMk cId="764931215" sldId="725"/>
            <ac:grpSpMk id="35" creationId="{4E025486-572C-4845-89EB-E35933669187}"/>
          </ac:grpSpMkLst>
        </pc:grpChg>
        <pc:picChg chg="del">
          <ac:chgData name="LIM LI XIN JED" userId="cfbf0014-c6a2-4210-b355-56815d327060" providerId="ADAL" clId="{AFBC02A8-2633-4965-AA99-76C048606050}" dt="2022-02-03T11:58:59.862" v="4866" actId="478"/>
          <ac:picMkLst>
            <pc:docMk/>
            <pc:sldMk cId="764931215" sldId="725"/>
            <ac:picMk id="1026" creationId="{50AADF53-68E3-4F24-B8DF-7FDEA32CBE22}"/>
          </ac:picMkLst>
        </pc:picChg>
        <pc:picChg chg="del">
          <ac:chgData name="LIM LI XIN JED" userId="cfbf0014-c6a2-4210-b355-56815d327060" providerId="ADAL" clId="{AFBC02A8-2633-4965-AA99-76C048606050}" dt="2022-02-03T11:58:59.862" v="4866" actId="478"/>
          <ac:picMkLst>
            <pc:docMk/>
            <pc:sldMk cId="764931215" sldId="725"/>
            <ac:picMk id="1028" creationId="{DC5C2D69-6806-417B-8900-53724119CB6E}"/>
          </ac:picMkLst>
        </pc:picChg>
        <pc:picChg chg="add mod">
          <ac:chgData name="LIM LI XIN JED" userId="cfbf0014-c6a2-4210-b355-56815d327060" providerId="ADAL" clId="{AFBC02A8-2633-4965-AA99-76C048606050}" dt="2022-02-03T12:08:08.732" v="4884" actId="1076"/>
          <ac:picMkLst>
            <pc:docMk/>
            <pc:sldMk cId="764931215" sldId="725"/>
            <ac:picMk id="2050" creationId="{773D3873-E7A2-4534-9726-11CF998EF136}"/>
          </ac:picMkLst>
        </pc:picChg>
        <pc:cxnChg chg="add mod">
          <ac:chgData name="LIM LI XIN JED" userId="cfbf0014-c6a2-4210-b355-56815d327060" providerId="ADAL" clId="{AFBC02A8-2633-4965-AA99-76C048606050}" dt="2022-02-03T12:08:08.732" v="4884" actId="1076"/>
          <ac:cxnSpMkLst>
            <pc:docMk/>
            <pc:sldMk cId="764931215" sldId="725"/>
            <ac:cxnSpMk id="5" creationId="{EF4F6A18-E5C8-43B6-B215-17BFD7D3795E}"/>
          </ac:cxnSpMkLst>
        </pc:cxnChg>
        <pc:cxnChg chg="add del mod">
          <ac:chgData name="LIM LI XIN JED" userId="cfbf0014-c6a2-4210-b355-56815d327060" providerId="ADAL" clId="{AFBC02A8-2633-4965-AA99-76C048606050}" dt="2022-02-03T12:08:00.789" v="4883" actId="478"/>
          <ac:cxnSpMkLst>
            <pc:docMk/>
            <pc:sldMk cId="764931215" sldId="725"/>
            <ac:cxnSpMk id="30" creationId="{7FF32A8E-98C8-4711-9A73-9D011B528174}"/>
          </ac:cxnSpMkLst>
        </pc:cxnChg>
      </pc:sldChg>
      <pc:sldChg chg="addSp delSp modSp add mod modAnim">
        <pc:chgData name="LIM LI XIN JED" userId="cfbf0014-c6a2-4210-b355-56815d327060" providerId="ADAL" clId="{AFBC02A8-2633-4965-AA99-76C048606050}" dt="2022-02-03T12:48:55.405" v="5144"/>
        <pc:sldMkLst>
          <pc:docMk/>
          <pc:sldMk cId="2252845484" sldId="726"/>
        </pc:sldMkLst>
        <pc:spChg chg="mod">
          <ac:chgData name="LIM LI XIN JED" userId="cfbf0014-c6a2-4210-b355-56815d327060" providerId="ADAL" clId="{AFBC02A8-2633-4965-AA99-76C048606050}" dt="2022-02-03T12:08:24.840" v="4899" actId="20577"/>
          <ac:spMkLst>
            <pc:docMk/>
            <pc:sldMk cId="2252845484" sldId="726"/>
            <ac:spMk id="2" creationId="{88B1B8B3-7B2F-41E4-92CC-703138D91D80}"/>
          </ac:spMkLst>
        </pc:spChg>
        <pc:spChg chg="add del mod">
          <ac:chgData name="LIM LI XIN JED" userId="cfbf0014-c6a2-4210-b355-56815d327060" providerId="ADAL" clId="{AFBC02A8-2633-4965-AA99-76C048606050}" dt="2022-02-03T12:44:04.671" v="5094" actId="478"/>
          <ac:spMkLst>
            <pc:docMk/>
            <pc:sldMk cId="2252845484" sldId="726"/>
            <ac:spMk id="3" creationId="{CD240C93-6B11-4503-BE67-360191584D8A}"/>
          </ac:spMkLst>
        </pc:spChg>
        <pc:spChg chg="add mod">
          <ac:chgData name="LIM LI XIN JED" userId="cfbf0014-c6a2-4210-b355-56815d327060" providerId="ADAL" clId="{AFBC02A8-2633-4965-AA99-76C048606050}" dt="2022-02-03T12:47:44.833" v="5117" actId="1076"/>
          <ac:spMkLst>
            <pc:docMk/>
            <pc:sldMk cId="2252845484" sldId="726"/>
            <ac:spMk id="4" creationId="{6DF90299-9CD8-44B1-978A-64403264812B}"/>
          </ac:spMkLst>
        </pc:spChg>
        <pc:spChg chg="mod">
          <ac:chgData name="LIM LI XIN JED" userId="cfbf0014-c6a2-4210-b355-56815d327060" providerId="ADAL" clId="{AFBC02A8-2633-4965-AA99-76C048606050}" dt="2022-02-03T12:46:22.301" v="5116" actId="1582"/>
          <ac:spMkLst>
            <pc:docMk/>
            <pc:sldMk cId="2252845484" sldId="726"/>
            <ac:spMk id="25" creationId="{299E68FA-8A1C-4D0A-8755-0EFE242CFE45}"/>
          </ac:spMkLst>
        </pc:spChg>
        <pc:spChg chg="mod">
          <ac:chgData name="LIM LI XIN JED" userId="cfbf0014-c6a2-4210-b355-56815d327060" providerId="ADAL" clId="{AFBC02A8-2633-4965-AA99-76C048606050}" dt="2022-02-03T12:44:58.660" v="5109" actId="1582"/>
          <ac:spMkLst>
            <pc:docMk/>
            <pc:sldMk cId="2252845484" sldId="726"/>
            <ac:spMk id="26" creationId="{A00E0042-0ABA-456A-B560-B66C8F46866C}"/>
          </ac:spMkLst>
        </pc:spChg>
        <pc:grpChg chg="add mod">
          <ac:chgData name="LIM LI XIN JED" userId="cfbf0014-c6a2-4210-b355-56815d327060" providerId="ADAL" clId="{AFBC02A8-2633-4965-AA99-76C048606050}" dt="2022-02-03T12:46:14.552" v="5114" actId="1076"/>
          <ac:grpSpMkLst>
            <pc:docMk/>
            <pc:sldMk cId="2252845484" sldId="726"/>
            <ac:grpSpMk id="24" creationId="{50AB3E34-0CDB-46A1-9E2E-A3D8F31FFAB1}"/>
          </ac:grpSpMkLst>
        </pc:grpChg>
        <pc:picChg chg="del">
          <ac:chgData name="LIM LI XIN JED" userId="cfbf0014-c6a2-4210-b355-56815d327060" providerId="ADAL" clId="{AFBC02A8-2633-4965-AA99-76C048606050}" dt="2022-02-03T12:08:27.540" v="4900" actId="478"/>
          <ac:picMkLst>
            <pc:docMk/>
            <pc:sldMk cId="2252845484" sldId="726"/>
            <ac:picMk id="2050" creationId="{773D3873-E7A2-4534-9726-11CF998EF136}"/>
          </ac:picMkLst>
        </pc:picChg>
        <pc:cxnChg chg="del">
          <ac:chgData name="LIM LI XIN JED" userId="cfbf0014-c6a2-4210-b355-56815d327060" providerId="ADAL" clId="{AFBC02A8-2633-4965-AA99-76C048606050}" dt="2022-02-03T12:08:27.540" v="4900" actId="478"/>
          <ac:cxnSpMkLst>
            <pc:docMk/>
            <pc:sldMk cId="2252845484" sldId="726"/>
            <ac:cxnSpMk id="5" creationId="{EF4F6A18-E5C8-43B6-B215-17BFD7D3795E}"/>
          </ac:cxnSpMkLst>
        </pc:cxnChg>
      </pc:sldChg>
      <pc:sldChg chg="addSp delSp modSp add mod ord delAnim modAnim">
        <pc:chgData name="LIM LI XIN JED" userId="cfbf0014-c6a2-4210-b355-56815d327060" providerId="ADAL" clId="{AFBC02A8-2633-4965-AA99-76C048606050}" dt="2022-02-03T12:42:34.054" v="5083"/>
        <pc:sldMkLst>
          <pc:docMk/>
          <pc:sldMk cId="3155723188" sldId="727"/>
        </pc:sldMkLst>
        <pc:spChg chg="add mod">
          <ac:chgData name="LIM LI XIN JED" userId="cfbf0014-c6a2-4210-b355-56815d327060" providerId="ADAL" clId="{AFBC02A8-2633-4965-AA99-76C048606050}" dt="2022-02-03T12:42:14.136" v="5075" actId="20577"/>
          <ac:spMkLst>
            <pc:docMk/>
            <pc:sldMk cId="3155723188" sldId="727"/>
            <ac:spMk id="3" creationId="{4B4D9FA3-9B60-4AD6-88B9-D6AED75BD323}"/>
          </ac:spMkLst>
        </pc:spChg>
        <pc:spChg chg="del">
          <ac:chgData name="LIM LI XIN JED" userId="cfbf0014-c6a2-4210-b355-56815d327060" providerId="ADAL" clId="{AFBC02A8-2633-4965-AA99-76C048606050}" dt="2022-02-03T12:25:22.199" v="4965" actId="478"/>
          <ac:spMkLst>
            <pc:docMk/>
            <pc:sldMk cId="3155723188" sldId="727"/>
            <ac:spMk id="34" creationId="{0FE46EA9-8147-4DC4-8E05-F8C0B3E507D5}"/>
          </ac:spMkLst>
        </pc:spChg>
        <pc:grpChg chg="del">
          <ac:chgData name="LIM LI XIN JED" userId="cfbf0014-c6a2-4210-b355-56815d327060" providerId="ADAL" clId="{AFBC02A8-2633-4965-AA99-76C048606050}" dt="2022-02-03T12:25:22.199" v="4965" actId="478"/>
          <ac:grpSpMkLst>
            <pc:docMk/>
            <pc:sldMk cId="3155723188" sldId="727"/>
            <ac:grpSpMk id="35" creationId="{4E025486-572C-4845-89EB-E35933669187}"/>
          </ac:grpSpMkLst>
        </pc:grpChg>
        <pc:grpChg chg="mod">
          <ac:chgData name="LIM LI XIN JED" userId="cfbf0014-c6a2-4210-b355-56815d327060" providerId="ADAL" clId="{AFBC02A8-2633-4965-AA99-76C048606050}" dt="2022-02-03T12:25:20.384" v="4964" actId="1076"/>
          <ac:grpSpMkLst>
            <pc:docMk/>
            <pc:sldMk cId="3155723188" sldId="727"/>
            <ac:grpSpMk id="40" creationId="{5E0E39FC-5F5D-49A7-9B85-0C64ED82EF17}"/>
          </ac:grpSpMkLst>
        </pc:grpChg>
        <pc:picChg chg="mod">
          <ac:chgData name="LIM LI XIN JED" userId="cfbf0014-c6a2-4210-b355-56815d327060" providerId="ADAL" clId="{AFBC02A8-2633-4965-AA99-76C048606050}" dt="2022-02-03T12:25:25.255" v="4967" actId="1076"/>
          <ac:picMkLst>
            <pc:docMk/>
            <pc:sldMk cId="3155723188" sldId="727"/>
            <ac:picMk id="2050" creationId="{773D3873-E7A2-4534-9726-11CF998EF136}"/>
          </ac:picMkLst>
        </pc:picChg>
        <pc:cxnChg chg="del">
          <ac:chgData name="LIM LI XIN JED" userId="cfbf0014-c6a2-4210-b355-56815d327060" providerId="ADAL" clId="{AFBC02A8-2633-4965-AA99-76C048606050}" dt="2022-02-03T12:25:23.069" v="4966" actId="478"/>
          <ac:cxnSpMkLst>
            <pc:docMk/>
            <pc:sldMk cId="3155723188" sldId="727"/>
            <ac:cxnSpMk id="5" creationId="{EF4F6A18-E5C8-43B6-B215-17BFD7D3795E}"/>
          </ac:cxnSpMkLst>
        </pc:cxnChg>
      </pc:sldChg>
      <pc:sldChg chg="addSp modSp add mod modTransition modAnim">
        <pc:chgData name="LIM LI XIN JED" userId="cfbf0014-c6a2-4210-b355-56815d327060" providerId="ADAL" clId="{AFBC02A8-2633-4965-AA99-76C048606050}" dt="2022-02-03T12:49:03.670" v="5146"/>
        <pc:sldMkLst>
          <pc:docMk/>
          <pc:sldMk cId="530980626" sldId="728"/>
        </pc:sldMkLst>
        <pc:spChg chg="add mod">
          <ac:chgData name="LIM LI XIN JED" userId="cfbf0014-c6a2-4210-b355-56815d327060" providerId="ADAL" clId="{AFBC02A8-2633-4965-AA99-76C048606050}" dt="2022-02-03T12:48:14.882" v="5137" actId="1076"/>
          <ac:spMkLst>
            <pc:docMk/>
            <pc:sldMk cId="530980626" sldId="728"/>
            <ac:spMk id="3" creationId="{CA8482F1-4B8F-42EA-BDB2-86A0F9B05A6B}"/>
          </ac:spMkLst>
        </pc:spChg>
        <pc:spChg chg="mod">
          <ac:chgData name="LIM LI XIN JED" userId="cfbf0014-c6a2-4210-b355-56815d327060" providerId="ADAL" clId="{AFBC02A8-2633-4965-AA99-76C048606050}" dt="2022-02-03T12:47:58.288" v="5120" actId="1076"/>
          <ac:spMkLst>
            <pc:docMk/>
            <pc:sldMk cId="530980626" sldId="728"/>
            <ac:spMk id="4" creationId="{6DF90299-9CD8-44B1-978A-64403264812B}"/>
          </ac:spMkLst>
        </pc:spChg>
      </pc:sldChg>
      <pc:sldChg chg="delSp modSp add mod delAnim">
        <pc:chgData name="LIM LI XIN JED" userId="cfbf0014-c6a2-4210-b355-56815d327060" providerId="ADAL" clId="{AFBC02A8-2633-4965-AA99-76C048606050}" dt="2022-02-03T12:49:47.740" v="5151" actId="688"/>
        <pc:sldMkLst>
          <pc:docMk/>
          <pc:sldMk cId="3327635068" sldId="729"/>
        </pc:sldMkLst>
        <pc:spChg chg="del">
          <ac:chgData name="LIM LI XIN JED" userId="cfbf0014-c6a2-4210-b355-56815d327060" providerId="ADAL" clId="{AFBC02A8-2633-4965-AA99-76C048606050}" dt="2022-02-03T12:49:15.557" v="5148" actId="478"/>
          <ac:spMkLst>
            <pc:docMk/>
            <pc:sldMk cId="3327635068" sldId="729"/>
            <ac:spMk id="3" creationId="{CA8482F1-4B8F-42EA-BDB2-86A0F9B05A6B}"/>
          </ac:spMkLst>
        </pc:spChg>
        <pc:spChg chg="del">
          <ac:chgData name="LIM LI XIN JED" userId="cfbf0014-c6a2-4210-b355-56815d327060" providerId="ADAL" clId="{AFBC02A8-2633-4965-AA99-76C048606050}" dt="2022-02-03T12:49:16.211" v="5149" actId="478"/>
          <ac:spMkLst>
            <pc:docMk/>
            <pc:sldMk cId="3327635068" sldId="729"/>
            <ac:spMk id="4" creationId="{6DF90299-9CD8-44B1-978A-64403264812B}"/>
          </ac:spMkLst>
        </pc:spChg>
        <pc:grpChg chg="mod">
          <ac:chgData name="LIM LI XIN JED" userId="cfbf0014-c6a2-4210-b355-56815d327060" providerId="ADAL" clId="{AFBC02A8-2633-4965-AA99-76C048606050}" dt="2022-02-03T12:49:47.740" v="5151" actId="688"/>
          <ac:grpSpMkLst>
            <pc:docMk/>
            <pc:sldMk cId="3327635068" sldId="729"/>
            <ac:grpSpMk id="24" creationId="{50AB3E34-0CDB-46A1-9E2E-A3D8F31FFAB1}"/>
          </ac:grpSpMkLst>
        </pc:grpChg>
      </pc:sldChg>
      <pc:sldChg chg="add del">
        <pc:chgData name="LIM LI XIN JED" userId="cfbf0014-c6a2-4210-b355-56815d327060" providerId="ADAL" clId="{AFBC02A8-2633-4965-AA99-76C048606050}" dt="2022-02-03T13:22:08.499" v="5153"/>
        <pc:sldMkLst>
          <pc:docMk/>
          <pc:sldMk cId="213551401" sldId="730"/>
        </pc:sldMkLst>
      </pc:sldChg>
      <pc:sldChg chg="addSp delSp modSp add mod ord modAnim">
        <pc:chgData name="LIM LI XIN JED" userId="cfbf0014-c6a2-4210-b355-56815d327060" providerId="ADAL" clId="{AFBC02A8-2633-4965-AA99-76C048606050}" dt="2022-02-03T14:00:34.338" v="5719"/>
        <pc:sldMkLst>
          <pc:docMk/>
          <pc:sldMk cId="3551928994" sldId="730"/>
        </pc:sldMkLst>
        <pc:spChg chg="mod">
          <ac:chgData name="LIM LI XIN JED" userId="cfbf0014-c6a2-4210-b355-56815d327060" providerId="ADAL" clId="{AFBC02A8-2633-4965-AA99-76C048606050}" dt="2022-02-03T13:22:16.623" v="5163" actId="20577"/>
          <ac:spMkLst>
            <pc:docMk/>
            <pc:sldMk cId="3551928994" sldId="730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3T13:22:20.112" v="5164" actId="478"/>
          <ac:spMkLst>
            <pc:docMk/>
            <pc:sldMk cId="3551928994" sldId="730"/>
            <ac:spMk id="3" creationId="{4B4D9FA3-9B60-4AD6-88B9-D6AED75BD323}"/>
          </ac:spMkLst>
        </pc:spChg>
        <pc:spChg chg="add mod">
          <ac:chgData name="LIM LI XIN JED" userId="cfbf0014-c6a2-4210-b355-56815d327060" providerId="ADAL" clId="{AFBC02A8-2633-4965-AA99-76C048606050}" dt="2022-02-03T13:35:30.634" v="5286" actId="1076"/>
          <ac:spMkLst>
            <pc:docMk/>
            <pc:sldMk cId="3551928994" sldId="730"/>
            <ac:spMk id="4" creationId="{D14C529E-5BF6-40A1-9723-931C31CA2DE3}"/>
          </ac:spMkLst>
        </pc:spChg>
        <pc:spChg chg="add del mod">
          <ac:chgData name="LIM LI XIN JED" userId="cfbf0014-c6a2-4210-b355-56815d327060" providerId="ADAL" clId="{AFBC02A8-2633-4965-AA99-76C048606050}" dt="2022-02-03T13:36:13.074" v="5322"/>
          <ac:spMkLst>
            <pc:docMk/>
            <pc:sldMk cId="3551928994" sldId="730"/>
            <ac:spMk id="5" creationId="{C2056462-1E80-48EE-8D68-445E229B7939}"/>
          </ac:spMkLst>
        </pc:spChg>
        <pc:spChg chg="add mod">
          <ac:chgData name="LIM LI XIN JED" userId="cfbf0014-c6a2-4210-b355-56815d327060" providerId="ADAL" clId="{AFBC02A8-2633-4965-AA99-76C048606050}" dt="2022-02-03T13:36:38.518" v="5344" actId="1076"/>
          <ac:spMkLst>
            <pc:docMk/>
            <pc:sldMk cId="3551928994" sldId="730"/>
            <ac:spMk id="27" creationId="{24A0317B-C9D3-499C-BCA3-04FBA1938306}"/>
          </ac:spMkLst>
        </pc:spChg>
        <pc:picChg chg="add mod">
          <ac:chgData name="LIM LI XIN JED" userId="cfbf0014-c6a2-4210-b355-56815d327060" providerId="ADAL" clId="{AFBC02A8-2633-4965-AA99-76C048606050}" dt="2022-02-03T13:30:28.514" v="5169" actId="14100"/>
          <ac:picMkLst>
            <pc:docMk/>
            <pc:sldMk cId="3551928994" sldId="730"/>
            <ac:picMk id="1026" creationId="{D575E959-45A7-4C62-9851-599F60529566}"/>
          </ac:picMkLst>
        </pc:picChg>
        <pc:picChg chg="add mod">
          <ac:chgData name="LIM LI XIN JED" userId="cfbf0014-c6a2-4210-b355-56815d327060" providerId="ADAL" clId="{AFBC02A8-2633-4965-AA99-76C048606050}" dt="2022-02-03T13:36:38.518" v="5344" actId="1076"/>
          <ac:picMkLst>
            <pc:docMk/>
            <pc:sldMk cId="3551928994" sldId="730"/>
            <ac:picMk id="1028" creationId="{24E01628-D248-46BF-9286-7E0AFE708710}"/>
          </ac:picMkLst>
        </pc:picChg>
        <pc:picChg chg="del">
          <ac:chgData name="LIM LI XIN JED" userId="cfbf0014-c6a2-4210-b355-56815d327060" providerId="ADAL" clId="{AFBC02A8-2633-4965-AA99-76C048606050}" dt="2022-02-03T13:22:20.112" v="5164" actId="478"/>
          <ac:picMkLst>
            <pc:docMk/>
            <pc:sldMk cId="3551928994" sldId="730"/>
            <ac:picMk id="2050" creationId="{773D3873-E7A2-4534-9726-11CF998EF136}"/>
          </ac:picMkLst>
        </pc:picChg>
      </pc:sldChg>
      <pc:sldChg chg="addSp delSp modSp add mod delAnim modAnim">
        <pc:chgData name="LIM LI XIN JED" userId="cfbf0014-c6a2-4210-b355-56815d327060" providerId="ADAL" clId="{AFBC02A8-2633-4965-AA99-76C048606050}" dt="2022-02-03T14:00:06.284" v="5718"/>
        <pc:sldMkLst>
          <pc:docMk/>
          <pc:sldMk cId="3905707455" sldId="731"/>
        </pc:sldMkLst>
        <pc:spChg chg="mod">
          <ac:chgData name="LIM LI XIN JED" userId="cfbf0014-c6a2-4210-b355-56815d327060" providerId="ADAL" clId="{AFBC02A8-2633-4965-AA99-76C048606050}" dt="2022-02-03T13:41:56.329" v="5371" actId="20577"/>
          <ac:spMkLst>
            <pc:docMk/>
            <pc:sldMk cId="3905707455" sldId="731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3T13:41:43.113" v="5355" actId="478"/>
          <ac:spMkLst>
            <pc:docMk/>
            <pc:sldMk cId="3905707455" sldId="731"/>
            <ac:spMk id="3" creationId="{06457905-58DF-4B19-8BEB-DE6B1C935E1F}"/>
          </ac:spMkLst>
        </pc:spChg>
        <pc:spChg chg="add mod">
          <ac:chgData name="LIM LI XIN JED" userId="cfbf0014-c6a2-4210-b355-56815d327060" providerId="ADAL" clId="{AFBC02A8-2633-4965-AA99-76C048606050}" dt="2022-02-03T13:59:15.252" v="5708" actId="20577"/>
          <ac:spMkLst>
            <pc:docMk/>
            <pc:sldMk cId="3905707455" sldId="731"/>
            <ac:spMk id="4" creationId="{42926E23-D900-42C5-8C4D-CDAA9685031F}"/>
          </ac:spMkLst>
        </pc:spChg>
        <pc:spChg chg="del">
          <ac:chgData name="LIM LI XIN JED" userId="cfbf0014-c6a2-4210-b355-56815d327060" providerId="ADAL" clId="{AFBC02A8-2633-4965-AA99-76C048606050}" dt="2022-02-03T13:41:44.088" v="5356" actId="478"/>
          <ac:spMkLst>
            <pc:docMk/>
            <pc:sldMk cId="3905707455" sldId="731"/>
            <ac:spMk id="26" creationId="{BA6C51EB-19FB-481F-8133-00319BD16975}"/>
          </ac:spMkLst>
        </pc:spChg>
        <pc:spChg chg="add mod">
          <ac:chgData name="LIM LI XIN JED" userId="cfbf0014-c6a2-4210-b355-56815d327060" providerId="ADAL" clId="{AFBC02A8-2633-4965-AA99-76C048606050}" dt="2022-02-03T13:58:04.885" v="5657" actId="20577"/>
          <ac:spMkLst>
            <pc:docMk/>
            <pc:sldMk cId="3905707455" sldId="731"/>
            <ac:spMk id="28" creationId="{4AF1D28E-5741-4068-A9A3-D5E86E916EE8}"/>
          </ac:spMkLst>
        </pc:spChg>
        <pc:picChg chg="del">
          <ac:chgData name="LIM LI XIN JED" userId="cfbf0014-c6a2-4210-b355-56815d327060" providerId="ADAL" clId="{AFBC02A8-2633-4965-AA99-76C048606050}" dt="2022-02-03T13:41:43.113" v="5355" actId="478"/>
          <ac:picMkLst>
            <pc:docMk/>
            <pc:sldMk cId="3905707455" sldId="731"/>
            <ac:picMk id="1026" creationId="{50AADF53-68E3-4F24-B8DF-7FDEA32CBE22}"/>
          </ac:picMkLst>
        </pc:picChg>
        <pc:picChg chg="del">
          <ac:chgData name="LIM LI XIN JED" userId="cfbf0014-c6a2-4210-b355-56815d327060" providerId="ADAL" clId="{AFBC02A8-2633-4965-AA99-76C048606050}" dt="2022-02-03T13:41:43.113" v="5355" actId="478"/>
          <ac:picMkLst>
            <pc:docMk/>
            <pc:sldMk cId="3905707455" sldId="731"/>
            <ac:picMk id="1028" creationId="{DC5C2D69-6806-417B-8900-53724119CB6E}"/>
          </ac:picMkLst>
        </pc:picChg>
        <pc:picChg chg="add mod">
          <ac:chgData name="LIM LI XIN JED" userId="cfbf0014-c6a2-4210-b355-56815d327060" providerId="ADAL" clId="{AFBC02A8-2633-4965-AA99-76C048606050}" dt="2022-02-03T13:50:55.689" v="5375" actId="1076"/>
          <ac:picMkLst>
            <pc:docMk/>
            <pc:sldMk cId="3905707455" sldId="731"/>
            <ac:picMk id="2050" creationId="{CFB4C7CF-C3EE-4F80-B4CA-720E15A82506}"/>
          </ac:picMkLst>
        </pc:picChg>
        <pc:picChg chg="add mod">
          <ac:chgData name="LIM LI XIN JED" userId="cfbf0014-c6a2-4210-b355-56815d327060" providerId="ADAL" clId="{AFBC02A8-2633-4965-AA99-76C048606050}" dt="2022-02-03T13:56:29.908" v="5590" actId="1076"/>
          <ac:picMkLst>
            <pc:docMk/>
            <pc:sldMk cId="3905707455" sldId="731"/>
            <ac:picMk id="2052" creationId="{012DC27E-4996-4F79-B8E7-EDDDA877AE24}"/>
          </ac:picMkLst>
        </pc:picChg>
      </pc:sldChg>
      <pc:sldChg chg="addSp delSp modSp add mod modAnim">
        <pc:chgData name="LIM LI XIN JED" userId="cfbf0014-c6a2-4210-b355-56815d327060" providerId="ADAL" clId="{AFBC02A8-2633-4965-AA99-76C048606050}" dt="2022-02-03T14:27:03.742" v="6206"/>
        <pc:sldMkLst>
          <pc:docMk/>
          <pc:sldMk cId="678337822" sldId="732"/>
        </pc:sldMkLst>
        <pc:spChg chg="mod">
          <ac:chgData name="LIM LI XIN JED" userId="cfbf0014-c6a2-4210-b355-56815d327060" providerId="ADAL" clId="{AFBC02A8-2633-4965-AA99-76C048606050}" dt="2022-02-03T14:13:12.453" v="5730" actId="20577"/>
          <ac:spMkLst>
            <pc:docMk/>
            <pc:sldMk cId="678337822" sldId="732"/>
            <ac:spMk id="2" creationId="{88B1B8B3-7B2F-41E4-92CC-703138D91D80}"/>
          </ac:spMkLst>
        </pc:spChg>
        <pc:spChg chg="add mod">
          <ac:chgData name="LIM LI XIN JED" userId="cfbf0014-c6a2-4210-b355-56815d327060" providerId="ADAL" clId="{AFBC02A8-2633-4965-AA99-76C048606050}" dt="2022-02-03T14:26:47.747" v="6204" actId="14100"/>
          <ac:spMkLst>
            <pc:docMk/>
            <pc:sldMk cId="678337822" sldId="732"/>
            <ac:spMk id="3" creationId="{6F08121D-6C27-4DA6-BF6A-5C967AE2FB6F}"/>
          </ac:spMkLst>
        </pc:spChg>
        <pc:spChg chg="del">
          <ac:chgData name="LIM LI XIN JED" userId="cfbf0014-c6a2-4210-b355-56815d327060" providerId="ADAL" clId="{AFBC02A8-2633-4965-AA99-76C048606050}" dt="2022-02-03T14:10:44.475" v="5721" actId="478"/>
          <ac:spMkLst>
            <pc:docMk/>
            <pc:sldMk cId="678337822" sldId="732"/>
            <ac:spMk id="4" creationId="{42926E23-D900-42C5-8C4D-CDAA9685031F}"/>
          </ac:spMkLst>
        </pc:spChg>
        <pc:spChg chg="del">
          <ac:chgData name="LIM LI XIN JED" userId="cfbf0014-c6a2-4210-b355-56815d327060" providerId="ADAL" clId="{AFBC02A8-2633-4965-AA99-76C048606050}" dt="2022-02-03T14:10:44.475" v="5721" actId="478"/>
          <ac:spMkLst>
            <pc:docMk/>
            <pc:sldMk cId="678337822" sldId="732"/>
            <ac:spMk id="28" creationId="{4AF1D28E-5741-4068-A9A3-D5E86E916EE8}"/>
          </ac:spMkLst>
        </pc:spChg>
        <pc:spChg chg="add mod">
          <ac:chgData name="LIM LI XIN JED" userId="cfbf0014-c6a2-4210-b355-56815d327060" providerId="ADAL" clId="{AFBC02A8-2633-4965-AA99-76C048606050}" dt="2022-02-03T14:26:54.411" v="6205" actId="1076"/>
          <ac:spMkLst>
            <pc:docMk/>
            <pc:sldMk cId="678337822" sldId="732"/>
            <ac:spMk id="29" creationId="{64DC279E-B170-4CCE-880E-02F186754648}"/>
          </ac:spMkLst>
        </pc:spChg>
        <pc:picChg chg="del">
          <ac:chgData name="LIM LI XIN JED" userId="cfbf0014-c6a2-4210-b355-56815d327060" providerId="ADAL" clId="{AFBC02A8-2633-4965-AA99-76C048606050}" dt="2022-02-03T14:10:44.475" v="5721" actId="478"/>
          <ac:picMkLst>
            <pc:docMk/>
            <pc:sldMk cId="678337822" sldId="732"/>
            <ac:picMk id="2050" creationId="{CFB4C7CF-C3EE-4F80-B4CA-720E15A82506}"/>
          </ac:picMkLst>
        </pc:picChg>
        <pc:picChg chg="del">
          <ac:chgData name="LIM LI XIN JED" userId="cfbf0014-c6a2-4210-b355-56815d327060" providerId="ADAL" clId="{AFBC02A8-2633-4965-AA99-76C048606050}" dt="2022-02-03T14:10:44.475" v="5721" actId="478"/>
          <ac:picMkLst>
            <pc:docMk/>
            <pc:sldMk cId="678337822" sldId="732"/>
            <ac:picMk id="2052" creationId="{012DC27E-4996-4F79-B8E7-EDDDA877AE24}"/>
          </ac:picMkLst>
        </pc:picChg>
        <pc:picChg chg="add mod">
          <ac:chgData name="LIM LI XIN JED" userId="cfbf0014-c6a2-4210-b355-56815d327060" providerId="ADAL" clId="{AFBC02A8-2633-4965-AA99-76C048606050}" dt="2022-02-03T14:13:15.355" v="5734" actId="1036"/>
          <ac:picMkLst>
            <pc:docMk/>
            <pc:sldMk cId="678337822" sldId="732"/>
            <ac:picMk id="3074" creationId="{82465B9C-1078-4A4E-A34F-1CC06E6D33E2}"/>
          </ac:picMkLst>
        </pc:picChg>
        <pc:picChg chg="add mod">
          <ac:chgData name="LIM LI XIN JED" userId="cfbf0014-c6a2-4210-b355-56815d327060" providerId="ADAL" clId="{AFBC02A8-2633-4965-AA99-76C048606050}" dt="2022-02-03T14:26:54.411" v="6205" actId="1076"/>
          <ac:picMkLst>
            <pc:docMk/>
            <pc:sldMk cId="678337822" sldId="732"/>
            <ac:picMk id="3076" creationId="{650C8E2C-3BA1-41BF-BFF6-1998D4AFD214}"/>
          </ac:picMkLst>
        </pc:picChg>
      </pc:sldChg>
      <pc:sldChg chg="modSp add mod ord">
        <pc:chgData name="LIM LI XIN JED" userId="cfbf0014-c6a2-4210-b355-56815d327060" providerId="ADAL" clId="{AFBC02A8-2633-4965-AA99-76C048606050}" dt="2022-02-04T01:51:42.136" v="6879"/>
        <pc:sldMkLst>
          <pc:docMk/>
          <pc:sldMk cId="1642366064" sldId="733"/>
        </pc:sldMkLst>
        <pc:spChg chg="mod">
          <ac:chgData name="LIM LI XIN JED" userId="cfbf0014-c6a2-4210-b355-56815d327060" providerId="ADAL" clId="{AFBC02A8-2633-4965-AA99-76C048606050}" dt="2022-02-03T14:45:03.382" v="6765" actId="2711"/>
          <ac:spMkLst>
            <pc:docMk/>
            <pc:sldMk cId="1642366064" sldId="733"/>
            <ac:spMk id="2" creationId="{50250995-A315-45FF-8D43-8DB3A7A61967}"/>
          </ac:spMkLst>
        </pc:spChg>
        <pc:spChg chg="mod">
          <ac:chgData name="LIM LI XIN JED" userId="cfbf0014-c6a2-4210-b355-56815d327060" providerId="ADAL" clId="{AFBC02A8-2633-4965-AA99-76C048606050}" dt="2022-02-03T14:35:54.825" v="6452" actId="20577"/>
          <ac:spMkLst>
            <pc:docMk/>
            <pc:sldMk cId="1642366064" sldId="733"/>
            <ac:spMk id="4" creationId="{9A50CCBE-DB5F-46E7-9542-4900673AFDE9}"/>
          </ac:spMkLst>
        </pc:spChg>
      </pc:sldChg>
      <pc:sldChg chg="addSp delSp modSp add mod delAnim modAnim">
        <pc:chgData name="LIM LI XIN JED" userId="cfbf0014-c6a2-4210-b355-56815d327060" providerId="ADAL" clId="{AFBC02A8-2633-4965-AA99-76C048606050}" dt="2022-02-04T01:52:22.556" v="6925" actId="1076"/>
        <pc:sldMkLst>
          <pc:docMk/>
          <pc:sldMk cId="2235279282" sldId="734"/>
        </pc:sldMkLst>
        <pc:spChg chg="del">
          <ac:chgData name="LIM LI XIN JED" userId="cfbf0014-c6a2-4210-b355-56815d327060" providerId="ADAL" clId="{AFBC02A8-2633-4965-AA99-76C048606050}" dt="2022-02-04T01:48:47.714" v="6813" actId="478"/>
          <ac:spMkLst>
            <pc:docMk/>
            <pc:sldMk cId="2235279282" sldId="734"/>
            <ac:spMk id="2" creationId="{50250995-A315-45FF-8D43-8DB3A7A61967}"/>
          </ac:spMkLst>
        </pc:spChg>
        <pc:spChg chg="mod">
          <ac:chgData name="LIM LI XIN JED" userId="cfbf0014-c6a2-4210-b355-56815d327060" providerId="ADAL" clId="{AFBC02A8-2633-4965-AA99-76C048606050}" dt="2022-02-04T01:48:52.120" v="6828" actId="20577"/>
          <ac:spMkLst>
            <pc:docMk/>
            <pc:sldMk cId="2235279282" sldId="734"/>
            <ac:spMk id="4" creationId="{9A50CCBE-DB5F-46E7-9542-4900673AFDE9}"/>
          </ac:spMkLst>
        </pc:spChg>
        <pc:spChg chg="add del mod">
          <ac:chgData name="LIM LI XIN JED" userId="cfbf0014-c6a2-4210-b355-56815d327060" providerId="ADAL" clId="{AFBC02A8-2633-4965-AA99-76C048606050}" dt="2022-02-04T01:52:10.382" v="6923" actId="478"/>
          <ac:spMkLst>
            <pc:docMk/>
            <pc:sldMk cId="2235279282" sldId="734"/>
            <ac:spMk id="25" creationId="{CE85BD58-1279-4BF1-96CD-484AB49EB5EF}"/>
          </ac:spMkLst>
        </pc:spChg>
        <pc:spChg chg="mod">
          <ac:chgData name="LIM LI XIN JED" userId="cfbf0014-c6a2-4210-b355-56815d327060" providerId="ADAL" clId="{AFBC02A8-2633-4965-AA99-76C048606050}" dt="2022-02-04T01:51:44.330" v="6880"/>
          <ac:spMkLst>
            <pc:docMk/>
            <pc:sldMk cId="2235279282" sldId="734"/>
            <ac:spMk id="27" creationId="{3913BA0D-2BEE-469C-9146-920B0A2750AE}"/>
          </ac:spMkLst>
        </pc:spChg>
        <pc:spChg chg="mod">
          <ac:chgData name="LIM LI XIN JED" userId="cfbf0014-c6a2-4210-b355-56815d327060" providerId="ADAL" clId="{AFBC02A8-2633-4965-AA99-76C048606050}" dt="2022-02-04T01:51:44.330" v="6880"/>
          <ac:spMkLst>
            <pc:docMk/>
            <pc:sldMk cId="2235279282" sldId="734"/>
            <ac:spMk id="28" creationId="{C6562E73-A5EC-49E4-854E-75B05155AA94}"/>
          </ac:spMkLst>
        </pc:spChg>
        <pc:grpChg chg="add del mod">
          <ac:chgData name="LIM LI XIN JED" userId="cfbf0014-c6a2-4210-b355-56815d327060" providerId="ADAL" clId="{AFBC02A8-2633-4965-AA99-76C048606050}" dt="2022-02-04T01:52:04.841" v="6921" actId="478"/>
          <ac:grpSpMkLst>
            <pc:docMk/>
            <pc:sldMk cId="2235279282" sldId="734"/>
            <ac:grpSpMk id="26" creationId="{D2E94DFC-D99D-4455-91B4-772F4F0CC4B6}"/>
          </ac:grpSpMkLst>
        </pc:grpChg>
        <pc:picChg chg="add del">
          <ac:chgData name="LIM LI XIN JED" userId="cfbf0014-c6a2-4210-b355-56815d327060" providerId="ADAL" clId="{AFBC02A8-2633-4965-AA99-76C048606050}" dt="2022-02-04T01:46:39.533" v="6802" actId="478"/>
          <ac:picMkLst>
            <pc:docMk/>
            <pc:sldMk cId="2235279282" sldId="734"/>
            <ac:picMk id="1026" creationId="{4B0D1588-86EA-4F45-A56C-5771FD81AC2A}"/>
          </ac:picMkLst>
        </pc:picChg>
        <pc:picChg chg="add del mod">
          <ac:chgData name="LIM LI XIN JED" userId="cfbf0014-c6a2-4210-b355-56815d327060" providerId="ADAL" clId="{AFBC02A8-2633-4965-AA99-76C048606050}" dt="2022-02-04T01:47:17.709" v="6806" actId="478"/>
          <ac:picMkLst>
            <pc:docMk/>
            <pc:sldMk cId="2235279282" sldId="734"/>
            <ac:picMk id="1028" creationId="{7185F09B-3E9C-49E3-939B-945DB1E4D855}"/>
          </ac:picMkLst>
        </pc:picChg>
        <pc:picChg chg="add mod">
          <ac:chgData name="LIM LI XIN JED" userId="cfbf0014-c6a2-4210-b355-56815d327060" providerId="ADAL" clId="{AFBC02A8-2633-4965-AA99-76C048606050}" dt="2022-02-04T01:52:22.556" v="6925" actId="1076"/>
          <ac:picMkLst>
            <pc:docMk/>
            <pc:sldMk cId="2235279282" sldId="734"/>
            <ac:picMk id="1030" creationId="{AB8645F9-0C5B-416A-8DBE-F5F488DB19FD}"/>
          </ac:picMkLst>
        </pc:picChg>
      </pc:sldChg>
      <pc:sldChg chg="addSp modSp add mod modAnim">
        <pc:chgData name="LIM LI XIN JED" userId="cfbf0014-c6a2-4210-b355-56815d327060" providerId="ADAL" clId="{AFBC02A8-2633-4965-AA99-76C048606050}" dt="2022-02-04T01:58:15.481" v="7379"/>
        <pc:sldMkLst>
          <pc:docMk/>
          <pc:sldMk cId="4100127834" sldId="735"/>
        </pc:sldMkLst>
        <pc:spChg chg="add mod">
          <ac:chgData name="LIM LI XIN JED" userId="cfbf0014-c6a2-4210-b355-56815d327060" providerId="ADAL" clId="{AFBC02A8-2633-4965-AA99-76C048606050}" dt="2022-02-04T01:54:40.849" v="6977" actId="1037"/>
          <ac:spMkLst>
            <pc:docMk/>
            <pc:sldMk cId="4100127834" sldId="735"/>
            <ac:spMk id="2" creationId="{FDA7B8FA-DE54-412D-82B2-B9FFF63BB01E}"/>
          </ac:spMkLst>
        </pc:spChg>
        <pc:spChg chg="add mod">
          <ac:chgData name="LIM LI XIN JED" userId="cfbf0014-c6a2-4210-b355-56815d327060" providerId="ADAL" clId="{AFBC02A8-2633-4965-AA99-76C048606050}" dt="2022-02-04T01:55:28.263" v="7061" actId="2711"/>
          <ac:spMkLst>
            <pc:docMk/>
            <pc:sldMk cId="4100127834" sldId="735"/>
            <ac:spMk id="3" creationId="{6DFED276-2E14-4D57-9593-19F8F0784A89}"/>
          </ac:spMkLst>
        </pc:spChg>
        <pc:spChg chg="mod">
          <ac:chgData name="LIM LI XIN JED" userId="cfbf0014-c6a2-4210-b355-56815d327060" providerId="ADAL" clId="{AFBC02A8-2633-4965-AA99-76C048606050}" dt="2022-02-04T01:48:58.740" v="6847" actId="20577"/>
          <ac:spMkLst>
            <pc:docMk/>
            <pc:sldMk cId="4100127834" sldId="735"/>
            <ac:spMk id="4" creationId="{9A50CCBE-DB5F-46E7-9542-4900673AFDE9}"/>
          </ac:spMkLst>
        </pc:spChg>
        <pc:spChg chg="add mod">
          <ac:chgData name="LIM LI XIN JED" userId="cfbf0014-c6a2-4210-b355-56815d327060" providerId="ADAL" clId="{AFBC02A8-2633-4965-AA99-76C048606050}" dt="2022-02-04T01:54:40.849" v="6977" actId="1037"/>
          <ac:spMkLst>
            <pc:docMk/>
            <pc:sldMk cId="4100127834" sldId="735"/>
            <ac:spMk id="23" creationId="{626C4C01-D295-489A-B140-63F07BB3F31E}"/>
          </ac:spMkLst>
        </pc:spChg>
        <pc:spChg chg="add mod">
          <ac:chgData name="LIM LI XIN JED" userId="cfbf0014-c6a2-4210-b355-56815d327060" providerId="ADAL" clId="{AFBC02A8-2633-4965-AA99-76C048606050}" dt="2022-02-04T01:57:04.081" v="7333" actId="2711"/>
          <ac:spMkLst>
            <pc:docMk/>
            <pc:sldMk cId="4100127834" sldId="735"/>
            <ac:spMk id="25" creationId="{1DEB6568-F650-48B7-BB83-65AC590B88B5}"/>
          </ac:spMkLst>
        </pc:spChg>
        <pc:picChg chg="add mod">
          <ac:chgData name="LIM LI XIN JED" userId="cfbf0014-c6a2-4210-b355-56815d327060" providerId="ADAL" clId="{AFBC02A8-2633-4965-AA99-76C048606050}" dt="2022-02-04T01:54:40.849" v="6977" actId="1037"/>
          <ac:picMkLst>
            <pc:docMk/>
            <pc:sldMk cId="4100127834" sldId="735"/>
            <ac:picMk id="21" creationId="{DE0DAD43-BF29-4A7C-B240-F21EBB63F490}"/>
          </ac:picMkLst>
        </pc:picChg>
      </pc:sldChg>
      <pc:sldChg chg="delSp modSp add mod">
        <pc:chgData name="LIM LI XIN JED" userId="cfbf0014-c6a2-4210-b355-56815d327060" providerId="ADAL" clId="{AFBC02A8-2633-4965-AA99-76C048606050}" dt="2022-02-04T01:57:14.980" v="7360" actId="478"/>
        <pc:sldMkLst>
          <pc:docMk/>
          <pc:sldMk cId="912201512" sldId="736"/>
        </pc:sldMkLst>
        <pc:spChg chg="mod">
          <ac:chgData name="LIM LI XIN JED" userId="cfbf0014-c6a2-4210-b355-56815d327060" providerId="ADAL" clId="{AFBC02A8-2633-4965-AA99-76C048606050}" dt="2022-02-04T01:57:13.456" v="7359" actId="20577"/>
          <ac:spMkLst>
            <pc:docMk/>
            <pc:sldMk cId="912201512" sldId="736"/>
            <ac:spMk id="4" creationId="{9A50CCBE-DB5F-46E7-9542-4900673AFDE9}"/>
          </ac:spMkLst>
        </pc:spChg>
        <pc:picChg chg="del">
          <ac:chgData name="LIM LI XIN JED" userId="cfbf0014-c6a2-4210-b355-56815d327060" providerId="ADAL" clId="{AFBC02A8-2633-4965-AA99-76C048606050}" dt="2022-02-04T01:57:14.980" v="7360" actId="478"/>
          <ac:picMkLst>
            <pc:docMk/>
            <pc:sldMk cId="912201512" sldId="736"/>
            <ac:picMk id="1030" creationId="{AB8645F9-0C5B-416A-8DBE-F5F488DB19FD}"/>
          </ac:picMkLst>
        </pc:picChg>
      </pc:sldChg>
      <pc:sldChg chg="addSp delSp modSp add mod modAnim">
        <pc:chgData name="LIM LI XIN JED" userId="cfbf0014-c6a2-4210-b355-56815d327060" providerId="ADAL" clId="{AFBC02A8-2633-4965-AA99-76C048606050}" dt="2022-02-04T02:06:24.678" v="7461"/>
        <pc:sldMkLst>
          <pc:docMk/>
          <pc:sldMk cId="140897124" sldId="737"/>
        </pc:sldMkLst>
        <pc:spChg chg="del">
          <ac:chgData name="LIM LI XIN JED" userId="cfbf0014-c6a2-4210-b355-56815d327060" providerId="ADAL" clId="{AFBC02A8-2633-4965-AA99-76C048606050}" dt="2022-02-04T01:57:26.958" v="7363" actId="478"/>
          <ac:spMkLst>
            <pc:docMk/>
            <pc:sldMk cId="140897124" sldId="737"/>
            <ac:spMk id="2" creationId="{FDA7B8FA-DE54-412D-82B2-B9FFF63BB01E}"/>
          </ac:spMkLst>
        </pc:spChg>
        <pc:spChg chg="del">
          <ac:chgData name="LIM LI XIN JED" userId="cfbf0014-c6a2-4210-b355-56815d327060" providerId="ADAL" clId="{AFBC02A8-2633-4965-AA99-76C048606050}" dt="2022-02-04T01:57:26.958" v="7363" actId="478"/>
          <ac:spMkLst>
            <pc:docMk/>
            <pc:sldMk cId="140897124" sldId="737"/>
            <ac:spMk id="3" creationId="{6DFED276-2E14-4D57-9593-19F8F0784A89}"/>
          </ac:spMkLst>
        </pc:spChg>
        <pc:spChg chg="mod">
          <ac:chgData name="LIM LI XIN JED" userId="cfbf0014-c6a2-4210-b355-56815d327060" providerId="ADAL" clId="{AFBC02A8-2633-4965-AA99-76C048606050}" dt="2022-02-04T01:57:30.286" v="7370" actId="20577"/>
          <ac:spMkLst>
            <pc:docMk/>
            <pc:sldMk cId="140897124" sldId="737"/>
            <ac:spMk id="4" creationId="{9A50CCBE-DB5F-46E7-9542-4900673AFDE9}"/>
          </ac:spMkLst>
        </pc:spChg>
        <pc:spChg chg="add mod">
          <ac:chgData name="LIM LI XIN JED" userId="cfbf0014-c6a2-4210-b355-56815d327060" providerId="ADAL" clId="{AFBC02A8-2633-4965-AA99-76C048606050}" dt="2022-02-04T02:06:01.083" v="7455" actId="20577"/>
          <ac:spMkLst>
            <pc:docMk/>
            <pc:sldMk cId="140897124" sldId="737"/>
            <ac:spMk id="5" creationId="{CB54E24F-42DD-4345-819F-47E425C6E62E}"/>
          </ac:spMkLst>
        </pc:spChg>
        <pc:spChg chg="del">
          <ac:chgData name="LIM LI XIN JED" userId="cfbf0014-c6a2-4210-b355-56815d327060" providerId="ADAL" clId="{AFBC02A8-2633-4965-AA99-76C048606050}" dt="2022-02-04T01:57:26.958" v="7363" actId="478"/>
          <ac:spMkLst>
            <pc:docMk/>
            <pc:sldMk cId="140897124" sldId="737"/>
            <ac:spMk id="23" creationId="{626C4C01-D295-489A-B140-63F07BB3F31E}"/>
          </ac:spMkLst>
        </pc:spChg>
        <pc:spChg chg="del">
          <ac:chgData name="LIM LI XIN JED" userId="cfbf0014-c6a2-4210-b355-56815d327060" providerId="ADAL" clId="{AFBC02A8-2633-4965-AA99-76C048606050}" dt="2022-02-04T01:57:26.958" v="7363" actId="478"/>
          <ac:spMkLst>
            <pc:docMk/>
            <pc:sldMk cId="140897124" sldId="737"/>
            <ac:spMk id="25" creationId="{1DEB6568-F650-48B7-BB83-65AC590B88B5}"/>
          </ac:spMkLst>
        </pc:spChg>
        <pc:picChg chg="del">
          <ac:chgData name="LIM LI XIN JED" userId="cfbf0014-c6a2-4210-b355-56815d327060" providerId="ADAL" clId="{AFBC02A8-2633-4965-AA99-76C048606050}" dt="2022-02-04T01:57:24.501" v="7362" actId="478"/>
          <ac:picMkLst>
            <pc:docMk/>
            <pc:sldMk cId="140897124" sldId="737"/>
            <ac:picMk id="21" creationId="{DE0DAD43-BF29-4A7C-B240-F21EBB63F490}"/>
          </ac:picMkLst>
        </pc:picChg>
        <pc:picChg chg="add mod">
          <ac:chgData name="LIM LI XIN JED" userId="cfbf0014-c6a2-4210-b355-56815d327060" providerId="ADAL" clId="{AFBC02A8-2633-4965-AA99-76C048606050}" dt="2022-02-04T02:02:45.793" v="7384" actId="14100"/>
          <ac:picMkLst>
            <pc:docMk/>
            <pc:sldMk cId="140897124" sldId="737"/>
            <ac:picMk id="4098" creationId="{A6975C94-4FEA-4332-B38F-F4EA3FBAF396}"/>
          </ac:picMkLst>
        </pc:picChg>
      </pc:sldChg>
      <pc:sldChg chg="addSp delSp modSp add mod modAnim">
        <pc:chgData name="LIM LI XIN JED" userId="cfbf0014-c6a2-4210-b355-56815d327060" providerId="ADAL" clId="{AFBC02A8-2633-4965-AA99-76C048606050}" dt="2022-02-04T02:22:39.047" v="7607" actId="20577"/>
        <pc:sldMkLst>
          <pc:docMk/>
          <pc:sldMk cId="993935545" sldId="738"/>
        </pc:sldMkLst>
        <pc:spChg chg="mod">
          <ac:chgData name="LIM LI XIN JED" userId="cfbf0014-c6a2-4210-b355-56815d327060" providerId="ADAL" clId="{AFBC02A8-2633-4965-AA99-76C048606050}" dt="2022-02-04T02:08:25.938" v="7468" actId="20577"/>
          <ac:spMkLst>
            <pc:docMk/>
            <pc:sldMk cId="993935545" sldId="738"/>
            <ac:spMk id="2" creationId="{88B1B8B3-7B2F-41E4-92CC-703138D91D80}"/>
          </ac:spMkLst>
        </pc:spChg>
        <pc:spChg chg="add mod">
          <ac:chgData name="LIM LI XIN JED" userId="cfbf0014-c6a2-4210-b355-56815d327060" providerId="ADAL" clId="{AFBC02A8-2633-4965-AA99-76C048606050}" dt="2022-02-04T02:22:39.047" v="7607" actId="20577"/>
          <ac:spMkLst>
            <pc:docMk/>
            <pc:sldMk cId="993935545" sldId="738"/>
            <ac:spMk id="3" creationId="{A5A5DD56-F988-491C-94FD-E7FEDA8E6053}"/>
          </ac:spMkLst>
        </pc:spChg>
        <pc:spChg chg="del">
          <ac:chgData name="LIM LI XIN JED" userId="cfbf0014-c6a2-4210-b355-56815d327060" providerId="ADAL" clId="{AFBC02A8-2633-4965-AA99-76C048606050}" dt="2022-02-04T02:08:36.331" v="7469" actId="478"/>
          <ac:spMkLst>
            <pc:docMk/>
            <pc:sldMk cId="993935545" sldId="738"/>
            <ac:spMk id="4" creationId="{D14C529E-5BF6-40A1-9723-931C31CA2DE3}"/>
          </ac:spMkLst>
        </pc:spChg>
        <pc:spChg chg="del">
          <ac:chgData name="LIM LI XIN JED" userId="cfbf0014-c6a2-4210-b355-56815d327060" providerId="ADAL" clId="{AFBC02A8-2633-4965-AA99-76C048606050}" dt="2022-02-04T02:08:36.331" v="7469" actId="478"/>
          <ac:spMkLst>
            <pc:docMk/>
            <pc:sldMk cId="993935545" sldId="738"/>
            <ac:spMk id="27" creationId="{24A0317B-C9D3-499C-BCA3-04FBA1938306}"/>
          </ac:spMkLst>
        </pc:spChg>
        <pc:picChg chg="del">
          <ac:chgData name="LIM LI XIN JED" userId="cfbf0014-c6a2-4210-b355-56815d327060" providerId="ADAL" clId="{AFBC02A8-2633-4965-AA99-76C048606050}" dt="2022-02-04T02:08:36.331" v="7469" actId="478"/>
          <ac:picMkLst>
            <pc:docMk/>
            <pc:sldMk cId="993935545" sldId="738"/>
            <ac:picMk id="1026" creationId="{D575E959-45A7-4C62-9851-599F60529566}"/>
          </ac:picMkLst>
        </pc:picChg>
        <pc:picChg chg="del">
          <ac:chgData name="LIM LI XIN JED" userId="cfbf0014-c6a2-4210-b355-56815d327060" providerId="ADAL" clId="{AFBC02A8-2633-4965-AA99-76C048606050}" dt="2022-02-04T02:08:36.331" v="7469" actId="478"/>
          <ac:picMkLst>
            <pc:docMk/>
            <pc:sldMk cId="993935545" sldId="738"/>
            <ac:picMk id="1028" creationId="{24E01628-D248-46BF-9286-7E0AFE708710}"/>
          </ac:picMkLst>
        </pc:picChg>
        <pc:picChg chg="add mod">
          <ac:chgData name="LIM LI XIN JED" userId="cfbf0014-c6a2-4210-b355-56815d327060" providerId="ADAL" clId="{AFBC02A8-2633-4965-AA99-76C048606050}" dt="2022-02-04T02:14:29.648" v="7476" actId="14100"/>
          <ac:picMkLst>
            <pc:docMk/>
            <pc:sldMk cId="993935545" sldId="738"/>
            <ac:picMk id="6146" creationId="{BD7054BE-7436-4DE3-B934-E7E79F795869}"/>
          </ac:picMkLst>
        </pc:picChg>
      </pc:sldChg>
      <pc:sldChg chg="addSp modSp add mod modTransition modAnim modNotesTx">
        <pc:chgData name="LIM LI XIN JED" userId="cfbf0014-c6a2-4210-b355-56815d327060" providerId="ADAL" clId="{AFBC02A8-2633-4965-AA99-76C048606050}" dt="2022-02-04T10:52:46.826" v="8604" actId="20577"/>
        <pc:sldMkLst>
          <pc:docMk/>
          <pc:sldMk cId="1454358205" sldId="739"/>
        </pc:sldMkLst>
        <pc:spChg chg="add mod">
          <ac:chgData name="LIM LI XIN JED" userId="cfbf0014-c6a2-4210-b355-56815d327060" providerId="ADAL" clId="{AFBC02A8-2633-4965-AA99-76C048606050}" dt="2022-02-04T03:24:54.203" v="7682" actId="1076"/>
          <ac:spMkLst>
            <pc:docMk/>
            <pc:sldMk cId="1454358205" sldId="739"/>
            <ac:spMk id="2" creationId="{421C7C77-A915-4B45-9809-FA46D481F92F}"/>
          </ac:spMkLst>
        </pc:spChg>
        <pc:spChg chg="add mod">
          <ac:chgData name="LIM LI XIN JED" userId="cfbf0014-c6a2-4210-b355-56815d327060" providerId="ADAL" clId="{AFBC02A8-2633-4965-AA99-76C048606050}" dt="2022-02-04T03:26:03.828" v="7702" actId="1076"/>
          <ac:spMkLst>
            <pc:docMk/>
            <pc:sldMk cId="1454358205" sldId="739"/>
            <ac:spMk id="3" creationId="{28EBE6D7-2252-4CB9-A575-BB4AB5B981E0}"/>
          </ac:spMkLst>
        </pc:spChg>
        <pc:spChg chg="mod">
          <ac:chgData name="LIM LI XIN JED" userId="cfbf0014-c6a2-4210-b355-56815d327060" providerId="ADAL" clId="{AFBC02A8-2633-4965-AA99-76C048606050}" dt="2022-02-04T03:26:17.475" v="7713" actId="20577"/>
          <ac:spMkLst>
            <pc:docMk/>
            <pc:sldMk cId="1454358205" sldId="739"/>
            <ac:spMk id="4" creationId="{9A50CCBE-DB5F-46E7-9542-4900673AFDE9}"/>
          </ac:spMkLst>
        </pc:spChg>
        <pc:picChg chg="add mod">
          <ac:chgData name="LIM LI XIN JED" userId="cfbf0014-c6a2-4210-b355-56815d327060" providerId="ADAL" clId="{AFBC02A8-2633-4965-AA99-76C048606050}" dt="2022-02-04T03:24:49.894" v="7681" actId="1076"/>
          <ac:picMkLst>
            <pc:docMk/>
            <pc:sldMk cId="1454358205" sldId="739"/>
            <ac:picMk id="7170" creationId="{3EFBE31E-EE3C-486B-84A2-58BB381DB46E}"/>
          </ac:picMkLst>
        </pc:picChg>
        <pc:picChg chg="add mod">
          <ac:chgData name="LIM LI XIN JED" userId="cfbf0014-c6a2-4210-b355-56815d327060" providerId="ADAL" clId="{AFBC02A8-2633-4965-AA99-76C048606050}" dt="2022-02-04T03:24:57.187" v="7683" actId="1076"/>
          <ac:picMkLst>
            <pc:docMk/>
            <pc:sldMk cId="1454358205" sldId="739"/>
            <ac:picMk id="7172" creationId="{7061CDE2-377C-4FE7-9DB7-094224322423}"/>
          </ac:picMkLst>
        </pc:picChg>
        <pc:picChg chg="add mod">
          <ac:chgData name="LIM LI XIN JED" userId="cfbf0014-c6a2-4210-b355-56815d327060" providerId="ADAL" clId="{AFBC02A8-2633-4965-AA99-76C048606050}" dt="2022-02-04T03:34:47.077" v="7734" actId="1076"/>
          <ac:picMkLst>
            <pc:docMk/>
            <pc:sldMk cId="1454358205" sldId="739"/>
            <ac:picMk id="7174" creationId="{3144D24D-894C-44F8-9069-CC4270E62C70}"/>
          </ac:picMkLst>
        </pc:picChg>
      </pc:sldChg>
      <pc:sldChg chg="addSp modSp add mod modAnim modNotesTx">
        <pc:chgData name="LIM LI XIN JED" userId="cfbf0014-c6a2-4210-b355-56815d327060" providerId="ADAL" clId="{AFBC02A8-2633-4965-AA99-76C048606050}" dt="2022-02-04T10:52:49.192" v="8605" actId="20577"/>
        <pc:sldMkLst>
          <pc:docMk/>
          <pc:sldMk cId="2379410598" sldId="740"/>
        </pc:sldMkLst>
        <pc:spChg chg="add mod">
          <ac:chgData name="LIM LI XIN JED" userId="cfbf0014-c6a2-4210-b355-56815d327060" providerId="ADAL" clId="{AFBC02A8-2633-4965-AA99-76C048606050}" dt="2022-02-04T05:32:04.127" v="8151" actId="1076"/>
          <ac:spMkLst>
            <pc:docMk/>
            <pc:sldMk cId="2379410598" sldId="740"/>
            <ac:spMk id="2" creationId="{DD642A63-BCB5-4975-9ED4-4C64AD53F3D6}"/>
          </ac:spMkLst>
        </pc:spChg>
        <pc:spChg chg="mod">
          <ac:chgData name="LIM LI XIN JED" userId="cfbf0014-c6a2-4210-b355-56815d327060" providerId="ADAL" clId="{AFBC02A8-2633-4965-AA99-76C048606050}" dt="2022-02-04T03:07:35.891" v="7640" actId="20577"/>
          <ac:spMkLst>
            <pc:docMk/>
            <pc:sldMk cId="2379410598" sldId="740"/>
            <ac:spMk id="4" creationId="{9A50CCBE-DB5F-46E7-9542-4900673AFDE9}"/>
          </ac:spMkLst>
        </pc:spChg>
        <pc:spChg chg="add mod">
          <ac:chgData name="LIM LI XIN JED" userId="cfbf0014-c6a2-4210-b355-56815d327060" providerId="ADAL" clId="{AFBC02A8-2633-4965-AA99-76C048606050}" dt="2022-02-04T05:32:40.247" v="8172" actId="1076"/>
          <ac:spMkLst>
            <pc:docMk/>
            <pc:sldMk cId="2379410598" sldId="740"/>
            <ac:spMk id="15" creationId="{C5776A74-FD7D-4DFB-9574-8AE7E763264D}"/>
          </ac:spMkLst>
        </pc:spChg>
        <pc:picChg chg="add mod">
          <ac:chgData name="LIM LI XIN JED" userId="cfbf0014-c6a2-4210-b355-56815d327060" providerId="ADAL" clId="{AFBC02A8-2633-4965-AA99-76C048606050}" dt="2022-02-04T05:29:04.333" v="8023" actId="14100"/>
          <ac:picMkLst>
            <pc:docMk/>
            <pc:sldMk cId="2379410598" sldId="740"/>
            <ac:picMk id="1026" creationId="{3A979B4F-052F-44F4-8987-8E2F4937BB92}"/>
          </ac:picMkLst>
        </pc:picChg>
        <pc:picChg chg="add mod">
          <ac:chgData name="LIM LI XIN JED" userId="cfbf0014-c6a2-4210-b355-56815d327060" providerId="ADAL" clId="{AFBC02A8-2633-4965-AA99-76C048606050}" dt="2022-02-04T05:32:28.254" v="8155" actId="1076"/>
          <ac:picMkLst>
            <pc:docMk/>
            <pc:sldMk cId="2379410598" sldId="740"/>
            <ac:picMk id="1028" creationId="{5AF711AA-92E4-47C9-A150-4D23DD315405}"/>
          </ac:picMkLst>
        </pc:picChg>
      </pc:sldChg>
      <pc:sldChg chg="add del">
        <pc:chgData name="LIM LI XIN JED" userId="cfbf0014-c6a2-4210-b355-56815d327060" providerId="ADAL" clId="{AFBC02A8-2633-4965-AA99-76C048606050}" dt="2022-02-04T03:28:09.914" v="7715" actId="47"/>
        <pc:sldMkLst>
          <pc:docMk/>
          <pc:sldMk cId="2031374604" sldId="741"/>
        </pc:sldMkLst>
      </pc:sldChg>
      <pc:sldChg chg="addSp delSp modSp add mod ord modAnim modNotesTx">
        <pc:chgData name="LIM LI XIN JED" userId="cfbf0014-c6a2-4210-b355-56815d327060" providerId="ADAL" clId="{AFBC02A8-2633-4965-AA99-76C048606050}" dt="2022-02-04T10:52:43.539" v="8603" actId="20577"/>
        <pc:sldMkLst>
          <pc:docMk/>
          <pc:sldMk cId="2335801822" sldId="741"/>
        </pc:sldMkLst>
        <pc:spChg chg="del">
          <ac:chgData name="LIM LI XIN JED" userId="cfbf0014-c6a2-4210-b355-56815d327060" providerId="ADAL" clId="{AFBC02A8-2633-4965-AA99-76C048606050}" dt="2022-02-04T03:35:42.474" v="7743" actId="478"/>
          <ac:spMkLst>
            <pc:docMk/>
            <pc:sldMk cId="2335801822" sldId="741"/>
            <ac:spMk id="2" creationId="{421C7C77-A915-4B45-9809-FA46D481F92F}"/>
          </ac:spMkLst>
        </pc:spChg>
        <pc:spChg chg="del">
          <ac:chgData name="LIM LI XIN JED" userId="cfbf0014-c6a2-4210-b355-56815d327060" providerId="ADAL" clId="{AFBC02A8-2633-4965-AA99-76C048606050}" dt="2022-02-04T03:35:42.474" v="7743" actId="478"/>
          <ac:spMkLst>
            <pc:docMk/>
            <pc:sldMk cId="2335801822" sldId="741"/>
            <ac:spMk id="3" creationId="{28EBE6D7-2252-4CB9-A575-BB4AB5B981E0}"/>
          </ac:spMkLst>
        </pc:spChg>
        <pc:spChg chg="mod">
          <ac:chgData name="LIM LI XIN JED" userId="cfbf0014-c6a2-4210-b355-56815d327060" providerId="ADAL" clId="{AFBC02A8-2633-4965-AA99-76C048606050}" dt="2022-02-04T03:35:44.546" v="7749" actId="20577"/>
          <ac:spMkLst>
            <pc:docMk/>
            <pc:sldMk cId="2335801822" sldId="741"/>
            <ac:spMk id="4" creationId="{9A50CCBE-DB5F-46E7-9542-4900673AFDE9}"/>
          </ac:spMkLst>
        </pc:spChg>
        <pc:spChg chg="add mod">
          <ac:chgData name="LIM LI XIN JED" userId="cfbf0014-c6a2-4210-b355-56815d327060" providerId="ADAL" clId="{AFBC02A8-2633-4965-AA99-76C048606050}" dt="2022-02-04T03:46:13.503" v="7957" actId="20577"/>
          <ac:spMkLst>
            <pc:docMk/>
            <pc:sldMk cId="2335801822" sldId="741"/>
            <ac:spMk id="5" creationId="{95607F48-87D0-4D5D-A8C1-A560BA4FCB72}"/>
          </ac:spMkLst>
        </pc:spChg>
        <pc:spChg chg="add mod">
          <ac:chgData name="LIM LI XIN JED" userId="cfbf0014-c6a2-4210-b355-56815d327060" providerId="ADAL" clId="{AFBC02A8-2633-4965-AA99-76C048606050}" dt="2022-02-04T03:49:18.332" v="8001" actId="1076"/>
          <ac:spMkLst>
            <pc:docMk/>
            <pc:sldMk cId="2335801822" sldId="741"/>
            <ac:spMk id="20" creationId="{46327F4D-6350-46BB-9BCD-BEF0F90DCC53}"/>
          </ac:spMkLst>
        </pc:spChg>
        <pc:spChg chg="add mod">
          <ac:chgData name="LIM LI XIN JED" userId="cfbf0014-c6a2-4210-b355-56815d327060" providerId="ADAL" clId="{AFBC02A8-2633-4965-AA99-76C048606050}" dt="2022-02-04T03:49:45.573" v="8006" actId="20577"/>
          <ac:spMkLst>
            <pc:docMk/>
            <pc:sldMk cId="2335801822" sldId="741"/>
            <ac:spMk id="21" creationId="{6933C9C4-3B9B-4BBB-94A1-2A10E860A94C}"/>
          </ac:spMkLst>
        </pc:spChg>
        <pc:picChg chg="mod">
          <ac:chgData name="LIM LI XIN JED" userId="cfbf0014-c6a2-4210-b355-56815d327060" providerId="ADAL" clId="{AFBC02A8-2633-4965-AA99-76C048606050}" dt="2022-02-04T03:36:17.673" v="7756" actId="1076"/>
          <ac:picMkLst>
            <pc:docMk/>
            <pc:sldMk cId="2335801822" sldId="741"/>
            <ac:picMk id="7170" creationId="{3EFBE31E-EE3C-486B-84A2-58BB381DB46E}"/>
          </ac:picMkLst>
        </pc:picChg>
        <pc:picChg chg="del">
          <ac:chgData name="LIM LI XIN JED" userId="cfbf0014-c6a2-4210-b355-56815d327060" providerId="ADAL" clId="{AFBC02A8-2633-4965-AA99-76C048606050}" dt="2022-02-04T03:35:42.474" v="7743" actId="478"/>
          <ac:picMkLst>
            <pc:docMk/>
            <pc:sldMk cId="2335801822" sldId="741"/>
            <ac:picMk id="7172" creationId="{7061CDE2-377C-4FE7-9DB7-094224322423}"/>
          </ac:picMkLst>
        </pc:picChg>
        <pc:picChg chg="del">
          <ac:chgData name="LIM LI XIN JED" userId="cfbf0014-c6a2-4210-b355-56815d327060" providerId="ADAL" clId="{AFBC02A8-2633-4965-AA99-76C048606050}" dt="2022-02-04T03:35:40.034" v="7742" actId="478"/>
          <ac:picMkLst>
            <pc:docMk/>
            <pc:sldMk cId="2335801822" sldId="741"/>
            <ac:picMk id="7174" creationId="{3144D24D-894C-44F8-9069-CC4270E62C70}"/>
          </ac:picMkLst>
        </pc:picChg>
        <pc:picChg chg="add mod">
          <ac:chgData name="LIM LI XIN JED" userId="cfbf0014-c6a2-4210-b355-56815d327060" providerId="ADAL" clId="{AFBC02A8-2633-4965-AA99-76C048606050}" dt="2022-02-04T03:48:37.210" v="7985" actId="1037"/>
          <ac:picMkLst>
            <pc:docMk/>
            <pc:sldMk cId="2335801822" sldId="741"/>
            <ac:picMk id="9218" creationId="{AED72AEE-464B-4BB0-8E38-AEBACBBE0956}"/>
          </ac:picMkLst>
        </pc:picChg>
        <pc:picChg chg="add mod">
          <ac:chgData name="LIM LI XIN JED" userId="cfbf0014-c6a2-4210-b355-56815d327060" providerId="ADAL" clId="{AFBC02A8-2633-4965-AA99-76C048606050}" dt="2022-02-04T03:48:37.210" v="7985" actId="1037"/>
          <ac:picMkLst>
            <pc:docMk/>
            <pc:sldMk cId="2335801822" sldId="741"/>
            <ac:picMk id="9220" creationId="{2FF56936-31B0-4006-AD66-7BA5E7138896}"/>
          </ac:picMkLst>
        </pc:picChg>
      </pc:sldChg>
      <pc:sldChg chg="delSp add del modAnim">
        <pc:chgData name="LIM LI XIN JED" userId="cfbf0014-c6a2-4210-b355-56815d327060" providerId="ADAL" clId="{AFBC02A8-2633-4965-AA99-76C048606050}" dt="2022-02-04T03:35:35.027" v="7738" actId="47"/>
        <pc:sldMkLst>
          <pc:docMk/>
          <pc:sldMk cId="3226172924" sldId="741"/>
        </pc:sldMkLst>
        <pc:picChg chg="del">
          <ac:chgData name="LIM LI XIN JED" userId="cfbf0014-c6a2-4210-b355-56815d327060" providerId="ADAL" clId="{AFBC02A8-2633-4965-AA99-76C048606050}" dt="2022-02-04T03:35:31.504" v="7737" actId="478"/>
          <ac:picMkLst>
            <pc:docMk/>
            <pc:sldMk cId="3226172924" sldId="741"/>
            <ac:picMk id="7174" creationId="{3144D24D-894C-44F8-9069-CC4270E62C70}"/>
          </ac:picMkLst>
        </pc:picChg>
      </pc:sldChg>
      <pc:sldChg chg="addSp delSp modSp add mod modAnim">
        <pc:chgData name="LIM LI XIN JED" userId="cfbf0014-c6a2-4210-b355-56815d327060" providerId="ADAL" clId="{AFBC02A8-2633-4965-AA99-76C048606050}" dt="2022-02-04T06:51:07.143" v="8597" actId="1076"/>
        <pc:sldMkLst>
          <pc:docMk/>
          <pc:sldMk cId="3649907919" sldId="742"/>
        </pc:sldMkLst>
        <pc:spChg chg="mod">
          <ac:chgData name="LIM LI XIN JED" userId="cfbf0014-c6a2-4210-b355-56815d327060" providerId="ADAL" clId="{AFBC02A8-2633-4965-AA99-76C048606050}" dt="2022-02-04T06:44:31.626" v="8569" actId="20577"/>
          <ac:spMkLst>
            <pc:docMk/>
            <pc:sldMk cId="3649907919" sldId="742"/>
            <ac:spMk id="2" creationId="{88B1B8B3-7B2F-41E4-92CC-703138D91D80}"/>
          </ac:spMkLst>
        </pc:spChg>
        <pc:spChg chg="del">
          <ac:chgData name="LIM LI XIN JED" userId="cfbf0014-c6a2-4210-b355-56815d327060" providerId="ADAL" clId="{AFBC02A8-2633-4965-AA99-76C048606050}" dt="2022-02-04T06:44:19.626" v="8523" actId="478"/>
          <ac:spMkLst>
            <pc:docMk/>
            <pc:sldMk cId="3649907919" sldId="742"/>
            <ac:spMk id="3" creationId="{C767B6BF-367C-4FC8-8FA3-19A54A41133C}"/>
          </ac:spMkLst>
        </pc:spChg>
        <pc:spChg chg="add mod">
          <ac:chgData name="LIM LI XIN JED" userId="cfbf0014-c6a2-4210-b355-56815d327060" providerId="ADAL" clId="{AFBC02A8-2633-4965-AA99-76C048606050}" dt="2022-02-04T06:51:07.143" v="8597" actId="1076"/>
          <ac:spMkLst>
            <pc:docMk/>
            <pc:sldMk cId="3649907919" sldId="742"/>
            <ac:spMk id="4" creationId="{21BFFE0E-045B-43E6-8210-A9ED8A762452}"/>
          </ac:spMkLst>
        </pc:spChg>
        <pc:picChg chg="del">
          <ac:chgData name="LIM LI XIN JED" userId="cfbf0014-c6a2-4210-b355-56815d327060" providerId="ADAL" clId="{AFBC02A8-2633-4965-AA99-76C048606050}" dt="2022-02-04T06:44:19.626" v="8523" actId="478"/>
          <ac:picMkLst>
            <pc:docMk/>
            <pc:sldMk cId="3649907919" sldId="742"/>
            <ac:picMk id="3076" creationId="{CA282C69-A5F1-48A3-8815-D476BD52F21A}"/>
          </ac:picMkLst>
        </pc:picChg>
      </pc:sldChg>
      <pc:sldChg chg="addSp delSp modSp add mod modAnim">
        <pc:chgData name="LIM LI XIN JED" userId="cfbf0014-c6a2-4210-b355-56815d327060" providerId="ADAL" clId="{AFBC02A8-2633-4965-AA99-76C048606050}" dt="2022-02-04T11:44:15.097" v="9005" actId="478"/>
        <pc:sldMkLst>
          <pc:docMk/>
          <pc:sldMk cId="1446356315" sldId="743"/>
        </pc:sldMkLst>
        <pc:spChg chg="add mod">
          <ac:chgData name="LIM LI XIN JED" userId="cfbf0014-c6a2-4210-b355-56815d327060" providerId="ADAL" clId="{AFBC02A8-2633-4965-AA99-76C048606050}" dt="2022-02-04T11:13:51.598" v="8800" actId="1035"/>
          <ac:spMkLst>
            <pc:docMk/>
            <pc:sldMk cId="1446356315" sldId="743"/>
            <ac:spMk id="2" creationId="{179D4B65-B400-487F-8AD2-761472B37908}"/>
          </ac:spMkLst>
        </pc:spChg>
        <pc:spChg chg="add mod">
          <ac:chgData name="LIM LI XIN JED" userId="cfbf0014-c6a2-4210-b355-56815d327060" providerId="ADAL" clId="{AFBC02A8-2633-4965-AA99-76C048606050}" dt="2022-02-04T11:12:54.040" v="8764" actId="164"/>
          <ac:spMkLst>
            <pc:docMk/>
            <pc:sldMk cId="1446356315" sldId="743"/>
            <ac:spMk id="3" creationId="{E0BF3C65-6B3A-40A2-BCE5-BAE246D43BD0}"/>
          </ac:spMkLst>
        </pc:spChg>
        <pc:spChg chg="mod">
          <ac:chgData name="LIM LI XIN JED" userId="cfbf0014-c6a2-4210-b355-56815d327060" providerId="ADAL" clId="{AFBC02A8-2633-4965-AA99-76C048606050}" dt="2022-02-04T10:54:40.865" v="8700" actId="20577"/>
          <ac:spMkLst>
            <pc:docMk/>
            <pc:sldMk cId="1446356315" sldId="743"/>
            <ac:spMk id="4" creationId="{9A50CCBE-DB5F-46E7-9542-4900673AFDE9}"/>
          </ac:spMkLst>
        </pc:spChg>
        <pc:spChg chg="add mod ord">
          <ac:chgData name="LIM LI XIN JED" userId="cfbf0014-c6a2-4210-b355-56815d327060" providerId="ADAL" clId="{AFBC02A8-2633-4965-AA99-76C048606050}" dt="2022-02-04T11:12:54.040" v="8764" actId="164"/>
          <ac:spMkLst>
            <pc:docMk/>
            <pc:sldMk cId="1446356315" sldId="743"/>
            <ac:spMk id="5" creationId="{74785AAD-C6E1-4E96-9AC9-125A9ED51689}"/>
          </ac:spMkLst>
        </pc:spChg>
        <pc:spChg chg="add del mod">
          <ac:chgData name="LIM LI XIN JED" userId="cfbf0014-c6a2-4210-b355-56815d327060" providerId="ADAL" clId="{AFBC02A8-2633-4965-AA99-76C048606050}" dt="2022-02-04T11:14:09.376" v="8826" actId="478"/>
          <ac:spMkLst>
            <pc:docMk/>
            <pc:sldMk cId="1446356315" sldId="743"/>
            <ac:spMk id="8" creationId="{9560960F-4D9E-4A74-AAB5-CB3D8C5CBBB4}"/>
          </ac:spMkLst>
        </pc:spChg>
        <pc:spChg chg="add mod ord">
          <ac:chgData name="LIM LI XIN JED" userId="cfbf0014-c6a2-4210-b355-56815d327060" providerId="ADAL" clId="{AFBC02A8-2633-4965-AA99-76C048606050}" dt="2022-02-04T11:44:12.894" v="9004" actId="167"/>
          <ac:spMkLst>
            <pc:docMk/>
            <pc:sldMk cId="1446356315" sldId="743"/>
            <ac:spMk id="13" creationId="{DE8C60BD-E1AD-4124-9FD3-A4C64EE4AEDD}"/>
          </ac:spMkLst>
        </pc:spChg>
        <pc:spChg chg="add mod">
          <ac:chgData name="LIM LI XIN JED" userId="cfbf0014-c6a2-4210-b355-56815d327060" providerId="ADAL" clId="{AFBC02A8-2633-4965-AA99-76C048606050}" dt="2022-02-04T11:12:57.739" v="8765" actId="164"/>
          <ac:spMkLst>
            <pc:docMk/>
            <pc:sldMk cId="1446356315" sldId="743"/>
            <ac:spMk id="17" creationId="{15AB79BB-1863-48AD-947E-5E6C88DB4A25}"/>
          </ac:spMkLst>
        </pc:spChg>
        <pc:spChg chg="add mod ord">
          <ac:chgData name="LIM LI XIN JED" userId="cfbf0014-c6a2-4210-b355-56815d327060" providerId="ADAL" clId="{AFBC02A8-2633-4965-AA99-76C048606050}" dt="2022-02-04T11:12:57.739" v="8765" actId="164"/>
          <ac:spMkLst>
            <pc:docMk/>
            <pc:sldMk cId="1446356315" sldId="743"/>
            <ac:spMk id="18" creationId="{082CEF0F-6F58-4E76-9663-895D703ECDEA}"/>
          </ac:spMkLst>
        </pc:spChg>
        <pc:spChg chg="add del mod">
          <ac:chgData name="LIM LI XIN JED" userId="cfbf0014-c6a2-4210-b355-56815d327060" providerId="ADAL" clId="{AFBC02A8-2633-4965-AA99-76C048606050}" dt="2022-02-04T11:12:21.108" v="8755" actId="478"/>
          <ac:spMkLst>
            <pc:docMk/>
            <pc:sldMk cId="1446356315" sldId="743"/>
            <ac:spMk id="19" creationId="{5170A66D-8AA2-47DC-B533-42F08EF3536C}"/>
          </ac:spMkLst>
        </pc:spChg>
        <pc:spChg chg="add mod">
          <ac:chgData name="LIM LI XIN JED" userId="cfbf0014-c6a2-4210-b355-56815d327060" providerId="ADAL" clId="{AFBC02A8-2633-4965-AA99-76C048606050}" dt="2022-02-04T11:14:56.654" v="8858" actId="1076"/>
          <ac:spMkLst>
            <pc:docMk/>
            <pc:sldMk cId="1446356315" sldId="743"/>
            <ac:spMk id="21" creationId="{EDC1FCDB-1875-47E9-83CA-0D700979EA83}"/>
          </ac:spMkLst>
        </pc:spChg>
        <pc:spChg chg="add del mod ord">
          <ac:chgData name="LIM LI XIN JED" userId="cfbf0014-c6a2-4210-b355-56815d327060" providerId="ADAL" clId="{AFBC02A8-2633-4965-AA99-76C048606050}" dt="2022-02-04T11:44:15.097" v="9005" actId="478"/>
          <ac:spMkLst>
            <pc:docMk/>
            <pc:sldMk cId="1446356315" sldId="743"/>
            <ac:spMk id="23" creationId="{82441E4E-4EF2-464E-A34F-1F0F0ED6ED6C}"/>
          </ac:spMkLst>
        </pc:spChg>
        <pc:spChg chg="add mod">
          <ac:chgData name="LIM LI XIN JED" userId="cfbf0014-c6a2-4210-b355-56815d327060" providerId="ADAL" clId="{AFBC02A8-2633-4965-AA99-76C048606050}" dt="2022-02-04T11:42:58.507" v="8985" actId="1076"/>
          <ac:spMkLst>
            <pc:docMk/>
            <pc:sldMk cId="1446356315" sldId="743"/>
            <ac:spMk id="36" creationId="{274A47C3-FA10-426F-8436-F80609116EA9}"/>
          </ac:spMkLst>
        </pc:spChg>
        <pc:spChg chg="add del mod">
          <ac:chgData name="LIM LI XIN JED" userId="cfbf0014-c6a2-4210-b355-56815d327060" providerId="ADAL" clId="{AFBC02A8-2633-4965-AA99-76C048606050}" dt="2022-02-04T11:15:58.709" v="8872" actId="478"/>
          <ac:spMkLst>
            <pc:docMk/>
            <pc:sldMk cId="1446356315" sldId="743"/>
            <ac:spMk id="37" creationId="{2B06821A-19AB-4D46-B19A-A9A307669D18}"/>
          </ac:spMkLst>
        </pc:spChg>
        <pc:grpChg chg="add mod">
          <ac:chgData name="LIM LI XIN JED" userId="cfbf0014-c6a2-4210-b355-56815d327060" providerId="ADAL" clId="{AFBC02A8-2633-4965-AA99-76C048606050}" dt="2022-02-04T11:13:51.598" v="8800" actId="1035"/>
          <ac:grpSpMkLst>
            <pc:docMk/>
            <pc:sldMk cId="1446356315" sldId="743"/>
            <ac:grpSpMk id="6" creationId="{2005A71B-3250-461E-ABFD-154BC002467F}"/>
          </ac:grpSpMkLst>
        </pc:grpChg>
        <pc:grpChg chg="add mod">
          <ac:chgData name="LIM LI XIN JED" userId="cfbf0014-c6a2-4210-b355-56815d327060" providerId="ADAL" clId="{AFBC02A8-2633-4965-AA99-76C048606050}" dt="2022-02-04T11:13:51.598" v="8800" actId="1035"/>
          <ac:grpSpMkLst>
            <pc:docMk/>
            <pc:sldMk cId="1446356315" sldId="743"/>
            <ac:grpSpMk id="7" creationId="{73345BDA-B426-4F71-A482-A4687C20EE66}"/>
          </ac:grpSpMkLst>
        </pc:grpChg>
        <pc:picChg chg="del">
          <ac:chgData name="LIM LI XIN JED" userId="cfbf0014-c6a2-4210-b355-56815d327060" providerId="ADAL" clId="{AFBC02A8-2633-4965-AA99-76C048606050}" dt="2022-02-04T10:53:10.885" v="8608" actId="478"/>
          <ac:picMkLst>
            <pc:docMk/>
            <pc:sldMk cId="1446356315" sldId="743"/>
            <ac:picMk id="1026" creationId="{B53966E1-E766-4CE3-85E2-A47048C05752}"/>
          </ac:picMkLst>
        </pc:picChg>
        <pc:cxnChg chg="add mod">
          <ac:chgData name="LIM LI XIN JED" userId="cfbf0014-c6a2-4210-b355-56815d327060" providerId="ADAL" clId="{AFBC02A8-2633-4965-AA99-76C048606050}" dt="2022-02-04T11:15:21.569" v="8861" actId="208"/>
          <ac:cxnSpMkLst>
            <pc:docMk/>
            <pc:sldMk cId="1446356315" sldId="743"/>
            <ac:cxnSpMk id="10" creationId="{A197C6F7-883F-4486-A635-EC6D3E6F31A8}"/>
          </ac:cxnSpMkLst>
        </pc:cxnChg>
        <pc:cxnChg chg="add mod">
          <ac:chgData name="LIM LI XIN JED" userId="cfbf0014-c6a2-4210-b355-56815d327060" providerId="ADAL" clId="{AFBC02A8-2633-4965-AA99-76C048606050}" dt="2022-02-04T11:15:21.569" v="8861" actId="208"/>
          <ac:cxnSpMkLst>
            <pc:docMk/>
            <pc:sldMk cId="1446356315" sldId="743"/>
            <ac:cxnSpMk id="26" creationId="{70514B04-31E6-4776-B67F-52D746F999F6}"/>
          </ac:cxnSpMkLst>
        </pc:cxnChg>
        <pc:cxnChg chg="add mod">
          <ac:chgData name="LIM LI XIN JED" userId="cfbf0014-c6a2-4210-b355-56815d327060" providerId="ADAL" clId="{AFBC02A8-2633-4965-AA99-76C048606050}" dt="2022-02-04T11:15:21.569" v="8861" actId="208"/>
          <ac:cxnSpMkLst>
            <pc:docMk/>
            <pc:sldMk cId="1446356315" sldId="743"/>
            <ac:cxnSpMk id="27" creationId="{AFA09A92-10ED-4688-9837-43AA76E3FFF5}"/>
          </ac:cxnSpMkLst>
        </pc:cxnChg>
        <pc:cxnChg chg="add mod">
          <ac:chgData name="LIM LI XIN JED" userId="cfbf0014-c6a2-4210-b355-56815d327060" providerId="ADAL" clId="{AFBC02A8-2633-4965-AA99-76C048606050}" dt="2022-02-04T11:15:21.569" v="8861" actId="208"/>
          <ac:cxnSpMkLst>
            <pc:docMk/>
            <pc:sldMk cId="1446356315" sldId="743"/>
            <ac:cxnSpMk id="34" creationId="{13D26597-A4FB-4DD0-B134-74CF543A849A}"/>
          </ac:cxnSpMkLst>
        </pc:cxnChg>
        <pc:cxnChg chg="add mod">
          <ac:chgData name="LIM LI XIN JED" userId="cfbf0014-c6a2-4210-b355-56815d327060" providerId="ADAL" clId="{AFBC02A8-2633-4965-AA99-76C048606050}" dt="2022-02-04T11:15:21.569" v="8861" actId="208"/>
          <ac:cxnSpMkLst>
            <pc:docMk/>
            <pc:sldMk cId="1446356315" sldId="743"/>
            <ac:cxnSpMk id="35" creationId="{D2EA06F0-35D5-416D-AFAB-A701BA00916D}"/>
          </ac:cxnSpMkLst>
        </pc:cxnChg>
      </pc:sldChg>
      <pc:sldChg chg="modSp add del mod">
        <pc:chgData name="LIM LI XIN JED" userId="cfbf0014-c6a2-4210-b355-56815d327060" providerId="ADAL" clId="{AFBC02A8-2633-4965-AA99-76C048606050}" dt="2022-02-04T11:44:01.795" v="8996" actId="47"/>
        <pc:sldMkLst>
          <pc:docMk/>
          <pc:sldMk cId="2209567720" sldId="744"/>
        </pc:sldMkLst>
        <pc:spChg chg="mod ord">
          <ac:chgData name="LIM LI XIN JED" userId="cfbf0014-c6a2-4210-b355-56815d327060" providerId="ADAL" clId="{AFBC02A8-2633-4965-AA99-76C048606050}" dt="2022-02-04T11:16:16.504" v="8880" actId="167"/>
          <ac:spMkLst>
            <pc:docMk/>
            <pc:sldMk cId="2209567720" sldId="744"/>
            <ac:spMk id="13" creationId="{DE8C60BD-E1AD-4124-9FD3-A4C64EE4AEDD}"/>
          </ac:spMkLst>
        </pc:spChg>
        <pc:spChg chg="mod">
          <ac:chgData name="LIM LI XIN JED" userId="cfbf0014-c6a2-4210-b355-56815d327060" providerId="ADAL" clId="{AFBC02A8-2633-4965-AA99-76C048606050}" dt="2022-02-04T11:16:20.206" v="8881" actId="1076"/>
          <ac:spMkLst>
            <pc:docMk/>
            <pc:sldMk cId="2209567720" sldId="744"/>
            <ac:spMk id="23" creationId="{82441E4E-4EF2-464E-A34F-1F0F0ED6ED6C}"/>
          </ac:spMkLst>
        </pc:spChg>
      </pc:sldChg>
      <pc:sldMasterChg chg="modSp mod modSldLayout">
        <pc:chgData name="LIM LI XIN JED" userId="cfbf0014-c6a2-4210-b355-56815d327060" providerId="ADAL" clId="{AFBC02A8-2633-4965-AA99-76C048606050}" dt="2022-02-04T06:28:50.148" v="8391" actId="14100"/>
        <pc:sldMasterMkLst>
          <pc:docMk/>
          <pc:sldMasterMk cId="3464916521" sldId="2147483674"/>
        </pc:sldMasterMkLst>
        <pc:spChg chg="mod">
          <ac:chgData name="LIM LI XIN JED" userId="cfbf0014-c6a2-4210-b355-56815d327060" providerId="ADAL" clId="{AFBC02A8-2633-4965-AA99-76C048606050}" dt="2022-02-02T06:21:50.997" v="63" actId="20577"/>
          <ac:spMkLst>
            <pc:docMk/>
            <pc:sldMasterMk cId="3464916521" sldId="2147483674"/>
            <ac:spMk id="8" creationId="{F48172FE-1246-4930-B3D8-CEDDD4796C30}"/>
          </ac:spMkLst>
        </pc:spChg>
        <pc:sldLayoutChg chg="addSp delSp modSp mod">
          <pc:chgData name="LIM LI XIN JED" userId="cfbf0014-c6a2-4210-b355-56815d327060" providerId="ADAL" clId="{AFBC02A8-2633-4965-AA99-76C048606050}" dt="2022-02-04T06:28:50.148" v="8391" actId="14100"/>
          <pc:sldLayoutMkLst>
            <pc:docMk/>
            <pc:sldMasterMk cId="3464916521" sldId="2147483674"/>
            <pc:sldLayoutMk cId="951143303" sldId="2147483675"/>
          </pc:sldLayoutMkLst>
          <pc:spChg chg="mod">
            <ac:chgData name="LIM LI XIN JED" userId="cfbf0014-c6a2-4210-b355-56815d327060" providerId="ADAL" clId="{AFBC02A8-2633-4965-AA99-76C048606050}" dt="2022-02-04T06:28:50.148" v="8391" actId="14100"/>
            <ac:spMkLst>
              <pc:docMk/>
              <pc:sldMasterMk cId="3464916521" sldId="2147483674"/>
              <pc:sldLayoutMk cId="951143303" sldId="2147483675"/>
              <ac:spMk id="3" creationId="{475C61E5-AC2D-9D49-84DF-B0142972BE34}"/>
            </ac:spMkLst>
          </pc:spChg>
          <pc:spChg chg="mod">
            <ac:chgData name="LIM LI XIN JED" userId="cfbf0014-c6a2-4210-b355-56815d327060" providerId="ADAL" clId="{AFBC02A8-2633-4965-AA99-76C048606050}" dt="2022-02-04T06:28:44.828" v="8390" actId="14100"/>
            <ac:spMkLst>
              <pc:docMk/>
              <pc:sldMasterMk cId="3464916521" sldId="2147483674"/>
              <pc:sldLayoutMk cId="951143303" sldId="2147483675"/>
              <ac:spMk id="8" creationId="{085FC286-5A40-4464-A897-1CADF8783C1A}"/>
            </ac:spMkLst>
          </pc:spChg>
          <pc:picChg chg="add mod">
            <ac:chgData name="LIM LI XIN JED" userId="cfbf0014-c6a2-4210-b355-56815d327060" providerId="ADAL" clId="{AFBC02A8-2633-4965-AA99-76C048606050}" dt="2022-02-04T06:28:40.597" v="8389" actId="14100"/>
            <ac:picMkLst>
              <pc:docMk/>
              <pc:sldMasterMk cId="3464916521" sldId="2147483674"/>
              <pc:sldLayoutMk cId="951143303" sldId="2147483675"/>
              <ac:picMk id="4" creationId="{CA8734E7-8184-4859-BF2F-CB8081B42623}"/>
            </ac:picMkLst>
          </pc:picChg>
          <pc:picChg chg="del">
            <ac:chgData name="LIM LI XIN JED" userId="cfbf0014-c6a2-4210-b355-56815d327060" providerId="ADAL" clId="{AFBC02A8-2633-4965-AA99-76C048606050}" dt="2022-02-04T06:28:20.109" v="8386" actId="478"/>
            <ac:picMkLst>
              <pc:docMk/>
              <pc:sldMasterMk cId="3464916521" sldId="2147483674"/>
              <pc:sldLayoutMk cId="951143303" sldId="2147483675"/>
              <ac:picMk id="9" creationId="{EBCCAFB0-2462-42F1-9865-E676A52CAA2D}"/>
            </ac:picMkLst>
          </pc:picChg>
        </pc:sldLayoutChg>
      </pc:sldMasterChg>
    </pc:docChg>
  </pc:docChgLst>
  <pc:docChgLst>
    <pc:chgData name="LIM LI XIN JED" userId="S::h1810084@nushigh.edu.sg::cfbf0014-c6a2-4210-b355-56815d327060" providerId="AD" clId="Web-{89C944F3-9032-5C2B-D201-B771A03F9E02}"/>
    <pc:docChg chg="modSld">
      <pc:chgData name="LIM LI XIN JED" userId="S::h1810084@nushigh.edu.sg::cfbf0014-c6a2-4210-b355-56815d327060" providerId="AD" clId="Web-{89C944F3-9032-5C2B-D201-B771A03F9E02}" dt="2022-02-04T04:57:47.735" v="0" actId="20577"/>
      <pc:docMkLst>
        <pc:docMk/>
      </pc:docMkLst>
      <pc:sldChg chg="modSp">
        <pc:chgData name="LIM LI XIN JED" userId="S::h1810084@nushigh.edu.sg::cfbf0014-c6a2-4210-b355-56815d327060" providerId="AD" clId="Web-{89C944F3-9032-5C2B-D201-B771A03F9E02}" dt="2022-02-04T04:57:47.735" v="0" actId="20577"/>
        <pc:sldMkLst>
          <pc:docMk/>
          <pc:sldMk cId="3241355933" sldId="261"/>
        </pc:sldMkLst>
        <pc:spChg chg="mod">
          <ac:chgData name="LIM LI XIN JED" userId="S::h1810084@nushigh.edu.sg::cfbf0014-c6a2-4210-b355-56815d327060" providerId="AD" clId="Web-{89C944F3-9032-5C2B-D201-B771A03F9E02}" dt="2022-02-04T04:57:47.735" v="0" actId="20577"/>
          <ac:spMkLst>
            <pc:docMk/>
            <pc:sldMk cId="3241355933" sldId="261"/>
            <ac:spMk id="3" creationId="{37B5BC97-58A1-4F6F-ADDD-59A31A952C53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0:18.65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1 24575,'0'1'0,"0"-1"0,0 1 0,0 0 0,0 0 0,0-1 0,1 1 0,-1 0 0,0-1 0,1 1 0,-1 0 0,0-1 0,1 1 0,-1 0 0,1-1 0,-1 1 0,1-1 0,0 1 0,-1-1 0,1 1 0,-1-1 0,1 1 0,0-1 0,-1 0 0,1 1 0,0-1 0,-1 0 0,1 0 0,0 1 0,0-1 0,-1 0 0,1 0 0,0 0 0,0 0 0,-1 0 0,1 0 0,0 0 0,1 0 0,0 0 0,1-1 0,0 1 0,0 0 0,0-1 0,-1 1 0,1-1 0,0 0 0,-1 0 0,4-2 0,-3 2 0,1 0 0,-1 0 0,0 0 0,0 0 0,1 0 0,-1 1 0,0 0 0,1-1 0,-1 1 0,1 0 0,-1 1 0,0-1 0,6 2 0,-3-1 0,-1 0 0,1 1 0,-1 0 0,0 0 0,0 0 0,0 0 0,8 6 0,-13-8 0,0 0 0,1 1 0,-1-1 0,0 0 0,0 1 0,1-1 0,-1 1 0,0-1 0,0 0 0,1 1 0,-1-1 0,0 1 0,0-1 0,0 1 0,0-1 0,0 1 0,0-1 0,0 1 0,0-1 0,0 0 0,0 1 0,0-1 0,0 1 0,0-1 0,0 1 0,-1-1 0,1 1 0,0-1 0,-1 1 0,-9 18 0,8-17 0,1 0 0,-1 1 0,1-1 0,0 0 0,-1 1 0,1-1 0,-1 6 0,2 1 0,0-1 0,0 1 0,2 15 0,-1-21 0,0 0 0,0 0 0,0 0 0,0 0 0,0 0 0,1 0 0,-1 0 0,1 0 0,0 0 0,0-1 0,0 1 0,0-1 0,3 3 0,-5-5 0,0 1 0,0-1 0,1 0 0,-1 0 0,0 0 0,0 0 0,0 1 0,1-1 0,-1 0 0,0 0 0,0 0 0,0 1 0,0-1 0,0 0 0,0 0 0,1 1 0,-1-1 0,0 0 0,0 0 0,0 1 0,0-1 0,0 0 0,0 0 0,0 1 0,0-1 0,0 0 0,0 0 0,0 1 0,0-1 0,0 0 0,0 0 0,0 1 0,-1-1 0,1 0 0,0 0 0,0 1 0,0-1 0,0 0 0,0 0 0,-1 1 0,-11 6 0,-17-1 0,25-5 0,-1-1 0,1 1 0,-1 0 0,1 0 0,-1 0 0,1 0 0,0 1 0,-5 2 0,7-4 0,1 1 0,0 0 0,-1 0 0,1 0 0,0 0 0,-1 0 0,1 0 0,0 0 0,0 0 0,0 0 0,0 0 0,0 1 0,0-1 0,1 0 0,-1 1 0,0-1 0,0 1 0,1-1 0,-1 1 0,1-1 0,0 1 0,-1-1 0,1 1 0,0-1 0,0 1 0,0-1 0,0 3 0,2-2 0,0 1 0,0-1 0,0 1 0,0-1 0,0 0 0,1 0 0,-1 0 0,1 0 0,3 1 0,4 5 0,-12-7 0,0 1 0,0 0 0,0 0 0,1 0 0,-1 1 0,0-1 0,1 0 0,-2 4 0,3-5 0,0 0 0,-1 0 0,1 0 0,0 0 0,0 1 0,0-1 0,0 0 0,0 0 0,0 0 0,1 0 0,-1 0 0,0 0 0,0 0 0,1 0 0,-1 0 0,1 0 0,-1 0 0,1 0 0,-1 0 0,1 0 0,-1 0 0,1 0 0,0-1 0,0 1 0,-1 0 0,1 0 0,0-1 0,0 1 0,0 0 0,0-1 0,0 1 0,0-1 0,0 1 0,0-1 0,0 0 0,0 1 0,0-1 0,0 0 0,0 0 0,0 0 0,0 0 0,0 0 0,2 0 0,0 0 0,0 0 0,0 0 0,0 0 0,0 0 0,0-1 0,-1 1 0,1-1 0,0 0 0,0 0 0,0 0 0,0 0 0,-1 0 0,1-1 0,-1 1 0,4-3 0,-5 2 0,0 1 0,0 0 0,1 0 0,-1-1 0,0 1 0,1 0 0,-1 0 0,1 0 0,-1 0 0,1 1 0,0-1 0,-1 0 0,1 1 0,0-1 0,0 1 0,-1-1 0,1 1 0,0 0 0,0 0 0,-1 0 0,1 0 0,0 0 0,0 0 0,0 0 0,-1 1 0,3 0 0,-1 0 0,0 1 0,0 0 0,0 0 0,-1 0 0,1 1 0,-1-1 0,1 0 0,-1 1 0,0 0 0,0-1 0,0 1 0,2 6 0,-2-7 0,-1 0 0,1 0 0,0 0 0,-1 0 0,1 0 0,0 0 0,0-1 0,0 1 0,4 1 0,-5-2 0,0 0 0,1-1 0,-1 1 0,0 0 0,0 0 0,0 0 0,0 0 0,0 0 0,0 0 0,0 0 0,0 0 0,0 0 0,0 0 0,0 1 0,-1-1 0,1 0 0,-1 1 0,1-1 0,-1 0 0,1 1 0,-1-1 0,0 0 0,1 1 0,-1-1 0,0 1 0,0 2 0,-7 24 231,5-24-232,1 0-1,0 0 1,0-1 0,1 1-1,-2 8 1,3-11-71,-1 0-1,0 1 1,0-1 0,1 0 0,-1 1 0,0-1 0,1 0-1,0 1 1,-1-1 0,1 0 0,0 0 0,-1 0 0,1 0-1,0 0 1,0 0 0,0 0 0,0 0 0,0 0-1,0 0 1,0 0 0,2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7:26.659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184 140 24575,'-7'-1'0,"1"0"0,0 0 0,0 0 0,-9-4 0,10 4 0,1-1 0,-1 1 0,1 0 0,-1 0 0,0 1 0,1-1 0,-1 1 0,-5 0 0,10 0 0,-1 0 0,1 0 0,0 0 0,0 0 0,0 0 0,0 0 0,0 0 0,0 0 0,0 0 0,-1 0 0,1 0 0,0 0 0,0 0 0,0 0 0,0 0 0,0 0 0,0 0 0,0 0 0,0 0 0,-1 0 0,1 0 0,0 0 0,0 0 0,0 0 0,0 0 0,0 1 0,0-1 0,0 0 0,0 0 0,0 0 0,0 0 0,0 0 0,0 0 0,-1 0 0,1 0 0,0 0 0,0 1 0,0-1 0,0 0 0,0 0 0,0 0 0,0 0 0,0 0 0,0 0 0,0 0 0,0 0 0,0 1 0,0-1 0,0 0 0,0 0 0,0 0 0,0 0 0,0 0 0,1 0 0,5 5 0,12 3 0,-10-6 0,1-1 0,0 0 0,0-1 0,-1 1 0,14-2 0,-18 0 0,1 1 0,0-1 0,-1 0 0,1 0 0,-1-1 0,1 1 0,-1-1 0,0 0 0,0 0 0,1-1 0,-2 1 0,5-4 0,-7 6 0,0-1 0,0 0 0,0 0 0,-1 0 0,1 0 0,0 0 0,0 0 0,-1 0 0,1 0 0,-1 0 0,1 0 0,-1 0 0,1 0 0,-1 0 0,0 0 0,1-1 0,-1 1 0,0 0 0,0 0 0,0 0 0,0-1 0,0 1 0,-1-2 0,1 0 0,-1 1 0,0 0 0,0-1 0,-1 1 0,1 0 0,0 0 0,-1 0 0,1 0 0,-1 0 0,-3-3 0,-2-1 0,1 1 0,-1 0 0,0 0 0,-1 1 0,-13-7 0,11 7 0,-1 0 0,1 1 0,-1 1 0,-20-3 0,27 4 0,1 1 0,0 0 0,-1 0 0,1 1 0,0-1 0,0 1 0,0-1 0,-1 1 0,-3 2 0,5-2 0,1 0 0,0-1 0,-1 1 0,1 0 0,0 0 0,-1 1 0,1-1 0,0 0 0,0 0 0,0 0 0,0 1 0,0-1 0,0 1 0,0-1 0,1 1 0,-1-1 0,0 1 0,1-1 0,-1 3 0,1-2 0,-1-1 0,1 1 0,0 0 0,0-1 0,0 1 0,0-1 0,0 1 0,0 0 0,1-1 0,-1 1 0,0-1 0,1 1 0,-1-1 0,1 1 0,0-1 0,-1 1 0,1-1 0,0 0 0,0 1 0,0-1 0,1 2 0,1-1 0,-1 0 0,1 0 0,0 0 0,0 0 0,0 0 0,0 0 0,0-1 0,0 1 0,6 1 0,-4-2 0,0 1 0,0-1 0,0 0 0,1-1 0,-1 1 0,0-1 0,0 0 0,0 0 0,1 0 0,-1-1 0,0 0 0,0 0 0,7-2 0,-11 2 0,0 1 0,1-1 0,-1 0 0,0 1 0,1-1 0,-1 0 0,0 0 0,0 0 0,0 0 0,0 0 0,0 0 0,0 0 0,0 0 0,0 0 0,-1 0 0,1 0 0,0-1 0,-1 1 0,1 0 0,0 0 0,-1-1 0,0 1 0,1-1 0,-1 1 0,0 0 0,0-1 0,0 1 0,1-1 0,-2 1 0,1 0 0,0-1 0,0 1 0,0-1 0,-1 1 0,1 0 0,0-1 0,-1 1 0,0 0 0,1-1 0,-1 1 0,0 0 0,1 0 0,-1 0 0,0-1 0,0 1 0,0 0 0,-2-1 0,-1-2 0,0 0 0,0 0 0,-1 0 0,1 0 0,-1 1 0,0 0 0,0 0 0,0 0 0,-1 0 0,-7-1 0,8 3 0,0 0 0,0 0 0,0 1 0,0 0 0,0 0 0,0 1 0,0 0 0,0-1 0,0 2 0,0-1 0,0 0 0,0 1 0,1 0 0,-7 3 0,9-4 0,-1 1 0,0-1 0,1 1 0,-1 0 0,1 0 0,-1 0 0,1 0 0,0 0 0,0 0 0,0 0 0,0 1 0,0-1 0,1 1 0,-1-1 0,1 1 0,0 0 0,-1 0 0,1 0 0,0 0 0,1 0 0,-1 0 0,0 0 0,1 0 0,0 5 0,0-6 0,0-1 0,1 0 0,-1 0 0,1 1 0,-1-1 0,1 0 0,-1 0 0,1 0 0,0 1 0,0-1 0,-1 0 0,1 0 0,0 0 0,0 0 0,0-1 0,0 1 0,0 0 0,0 0 0,1 0 0,-1-1 0,0 1 0,0-1 0,0 1 0,1-1 0,-1 1 0,2-1 0,38 7 0,-36-7 0,3 1 0,5 1 0,0-1 0,0-1 0,0 0 0,0 0 0,20-4 0,-32 4 0,-1 0 0,1 0 0,-1 0 0,1 0 0,-1-1 0,1 1 0,0 0 0,-1 0 0,1 0 0,-1-1 0,1 1 0,-1 0 0,1-1 0,-1 1 0,1 0 0,-1-1 0,0 1 0,1-1 0,-1 1 0,1 0 0,-1-1 0,0 1 0,1-1 0,-1 1 0,0-1 0,0 1 0,1-1 0,-1 0 0,0 1 0,0-1 0,0 1 0,0-1 0,0 0 0,0-1 0,-1 1 0,1-1 0,-1 1 0,0-1 0,1 1 0,-1-1 0,0 1 0,0 0 0,0 0 0,0-1 0,0 1 0,-2-1 0,-4-4 0,0 0 0,-1 1 0,-9-6 0,13 9 0,0 0 0,1 0 0,-1 0 0,0 1 0,0 0 0,0 0 0,0 0 0,0 0 0,0 1 0,0-1 0,0 1 0,0 0 0,0 0 0,0 0 0,-5 2 0,6-1 0,1 0 0,-1 0 0,1 0 0,-1 1 0,1-1 0,0 1 0,-1-1 0,1 1 0,0 0 0,0 0 0,0 0 0,1 0 0,-1 0 0,0 1 0,1-1 0,-1 0 0,1 1 0,0-1 0,0 1 0,0-1 0,0 1 0,0 0 0,0 3 0,0-3 0,1 1 0,-1 0 0,1-1 0,0 1 0,0 0 0,0-1 0,1 1 0,-1 0 0,1-1 0,0 1 0,0 0 0,0-1 0,1 0 0,-1 1 0,1-1 0,-1 0 0,1 1 0,0-1 0,1 0 0,-1 0 0,0-1 0,1 1 0,4 3 0,-2-2 0,0 0 0,-1-1 0,1 1 0,1-1 0,-1-1 0,0 1 0,1-1 0,-1 0 0,1 0 0,0 0 0,0-1 0,-1 0 0,1 0 0,7 0 0,-11-1 0,0 0 0,-1-1 0,1 1 0,0 0 0,-1-1 0,1 1 0,-1-1 0,1 0 0,-1 1 0,1-1 0,-1 0 0,1 0 0,-1 0 0,0 0 0,1 0 0,-1 0 0,0 0 0,0-1 0,0 1 0,0 0 0,0-1 0,0 1 0,0-1 0,0 1 0,-1-1 0,1 1 0,-1-1 0,1 1 0,-1-1 0,1 0 0,-1 1 0,0-3 0,1-1 0,-1 0 0,1 0 0,-1 0 0,0 0 0,-1 0 0,1 0 0,-1 0 0,0 0 0,-2-7 0,0 7 0,1 0 0,-1 0 0,0 0 0,0 0 0,0 1 0,-1-1 0,0 1 0,0 0 0,0 0 0,0 0 0,-1 1 0,1-1 0,-1 1 0,0 0 0,0 1 0,-7-4 0,9 5 0,0-1 0,-1 1 0,1 0 0,-1 0 0,1 1 0,-1-1 0,0 1 0,1-1 0,-1 1 0,1 0 0,-1 1 0,0-1 0,1 1 0,-1-1 0,1 1 0,-1 0 0,1 0 0,0 1 0,-1-1 0,1 1 0,0-1 0,0 1 0,0 0 0,0 0 0,0 0 0,-4 5 0,6-6 0,0 0 0,0 0 0,0 0 0,0 1 0,0-1 0,1 0 0,-1 0 0,0 1 0,1-1 0,-1 0 0,1 1 0,0-1 0,-1 0 0,1 1 0,0-1 0,0 1 0,0-1 0,0 0 0,0 1 0,0-1 0,0 2 0,1 0 0,0-1 0,0 0 0,0 1 0,0-1 0,0 0 0,1 1 0,-1-1 0,1 0 0,-1 0 0,1 0 0,2 1 0,2 3 0,0-1 0,0 0 0,1-1 0,-1 0 0,1 0 0,14 6 0,-9-6 0,0-1 0,20 4 0,-30-6 0,1 0 0,-1-1 0,1 0 0,-1 1 0,1-1 0,-1 0 0,1 0 0,-1-1 0,1 1 0,-1 0 0,1-1 0,-1 0 0,1 1 0,-1-1 0,0 0 0,1 0 0,-1 0 0,0-1 0,0 1 0,3-3 0,-4 3 0,-1 1 0,1-1 0,-1 0 0,1 1 0,-1-1 0,1 0 0,-1 1 0,0-1 0,1 0 0,-1 0 0,0 0 0,0 1 0,0-1 0,1 0 0,-1 0 0,0 0 0,0 0 0,0 1 0,0-1 0,0 0 0,-1 0 0,1 0 0,0 1 0,0-1 0,0 0 0,-1 0 0,0-1 0,0 0 0,-1 1 0,1-1 0,0 1 0,-1-1 0,0 1 0,1-1 0,-1 1 0,0 0 0,0 0 0,1 0 0,-3-1 0,-1 0 0,1 0 0,-1 1 0,1-1 0,-1 1 0,0 0 0,1 0 0,-1 1 0,0-1 0,-8 1 0,13 0 0,0 0 0,-1 0 0,1 0 0,-1 0 0,1 0 0,-1 0 0,1 0 0,-1 0 0,1 1 0,-1-1 0,1 0 0,0 0 0,-1 0 0,1 0 0,-1 1 0,1-1 0,0 0 0,-1 0 0,1 1 0,-1-1 0,1 0 0,0 1 0,-1-1 0,1 0 0,0 1 0,0-1 0,-1 0 0,1 1 0,0-1 0,0 1 0,0-1 0,0 1 0,-1-1 0,1 0 0,0 1 0,0-1 0,0 1 0,1 1 0,-1-1 0,1 0 0,0 0 0,0 0 0,0 0 0,0 0 0,0 0 0,0 0 0,0 0 0,0 0 0,0 0 0,2 1 0,37 18 0,-32-17 0,0 0 0,0 0 0,0-1 0,0 0 0,0-1 0,0 0 0,1 0 0,-1-1 0,15-1 0,-23 1 0,0 0 0,0 0 0,0 0 0,1 0 0,-1 0 0,0 0 0,0 0 0,0 0 0,0 0 0,1 0 0,-1 0 0,0 0 0,0 0 0,0 0 0,1-1 0,-1 1 0,0 0 0,0 0 0,0 0 0,0 0 0,0 0 0,1 0 0,-1-1 0,0 1 0,0 0 0,0 0 0,0 0 0,0-1 0,0 1 0,0 0 0,0 0 0,0 0 0,0 0 0,0-1 0,0 1 0,0 0 0,0 0 0,0 0 0,0-1 0,0 1 0,0 0 0,0 0 0,0 0 0,0-1 0,0 1 0,-9-9 0,-15-4 0,23 12 4,-18-4 333,18 4-398,0 1 0,1 0 0,-1 0 0,0 0 0,1 0 0,-1 0 0,1 0 0,-1 0 0,0 0 0,1 0 1,-1 0-1,0 0 0,1 1 0,-1-1 0,1 0 0,-1 0 0,0 1 0,1-1 0,-1 0 0,1 1 0,-1-1 0,1 0 1,-1 1-1,1-1 0,-1 1 0,1-1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7:39.54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24575,'0'1'0,"0"0"0,0 0 0,1-1 0,-1 1 0,1 0 0,-1-1 0,1 1 0,-1 0 0,1-1 0,-1 1 0,1-1 0,-1 1 0,1-1 0,0 1 0,-1-1 0,1 1 0,0-1 0,-1 0 0,1 1 0,0-1 0,-1 0 0,1 0 0,0 1 0,1-1 0,22 5 0,-20-4 0,15 3 0,29 12 0,-32-10 0,0-1 0,24 5 0,48 6 0,124 14 0,-44-23 0,-156-6 0,0 0 0,-1 1 0,20 6 0,-3-2 0,-19-4-1365,-2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7:41.45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559 0 24575,'-18'1'0,"1"1"0,0 1 0,0 0 0,-16 6 0,14-4 0,1 0 0,-1-2 0,-24 2 0,-178-4 0,104-2 0,117 1-39,-1 0 0,0 0 0,1 0 0,-1 0 0,0 0 0,1 0 0,-1 0 0,0 0 0,1 0 0,-1 0 0,0 0 0,1 0 0,-1-1 0,0 1 0,1 0 0,-1-1 0,0 1 0,1 0 0,-1-1 0,1 1 0,-1 0 0,1-1 0,-1 1 0,1-1 0,-1 1 0,1-1 0,0 1 0,-1-1 0,1 0 0,-1 1 0,1-1 0,0 1 0,0-1 0,-1-1 0,1-2-6787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7:42.82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250 0 24575,'-15'1'0,"-1"1"0,-17 4 0,4-1 0,-96 22-384,103-21-597,13-3-5845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7:44.60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24575,'5'1'0,"-1"-1"0,1 1 0,-1 1 0,1-1 0,7 4 0,12 3 0,35 3 0,1-2 0,0-3 0,68-3 0,-114-2 0,0 1 0,0 0 0,0 1 0,-1 0 0,0 1 0,23 10 0,-21-8-151,0 1-1,1-2 0,-1 0 0,1-1 1,0-1-1,0 0 0,0-1 1,19 0-1,-27-2-6674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7:50.43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24575,'4'3'0,"0"1"0,0-1 0,1 0 0,-1 0 0,1-1 0,0 1 0,0-1 0,9 3 0,45 9 0,-28-8 0,-10-2 0,1-1 0,40 1 0,-55-3 0,1 0 0,-1 1 0,0 0 0,0 0 0,0 0 0,0 1 0,10 5 0,-11-5 0,0 0 0,1 0 0,-1 0 0,1-1 0,0 0 0,0-1 0,0 1 0,14 0 0,3-3 0,139-7 0,-162 7 0,0 1 0,0 0 0,0 0 0,1 1 0,-1-1 0,0 0 0,0 0 0,0 0 0,0 1 0,1-1 0,-1 1 0,0-1 0,0 1 0,0-1 0,0 1 0,0 0 0,0-1 0,0 1 0,0 0 0,0 0 0,-1 0 0,1-1 0,0 1 0,0 2 0,16 30 0,-16-29 0,1 1 0,0 0 0,0-1 0,0 0 0,6 8 0,-4-8 0,0 0 0,1 0 0,-1 0 0,1-1 0,0 0 0,0 0 0,0 0 0,0-1 0,0 0 0,0 0 0,9 2 0,1-1 0,1-1 0,27 1 0,-14-2 0,-9 1 104,30 0 95,-47-2-310,0 0 0,0-1-1,-1 1 1,1-1 0,0 0 0,0 0 0,-1 0-1,1 0 1,-1 0 0,1-1 0,-1 1 0,1-1-1,-1 1 1,4-4 0,-2 1-6715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0:40.883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98 36 24575,'-24'13'0,"7"10"0,16-12 0,1-10 0,0-1 0,1 0 0,-1 1 0,1-1 0,-1 0 0,1 0 0,-1 1 0,1-1 0,-1 0 0,1 0 0,-1 0 0,1 0 0,-1 0 0,1 0 0,-1 0 0,1 0 0,-1 0 0,1 0 0,-1 0 0,1 0 0,-1 0 0,1 0 0,-1 0 0,1 0 0,-1-1 0,1 1 0,1-1 0,0 0 0,0 0 0,0-1 0,0 1 0,0 0 0,-1-1 0,1 0 0,-1 1 0,1-1 0,-1 0 0,1 0 0,-1 1 0,0-1 0,0 0 0,0 0 0,0-1 0,1-2 0,-1 5 0,-1-1 0,0 0 0,1 1 0,-1-1 0,0 0 0,0 1 0,1-1 0,-1 0 0,0 1 0,0-1 0,0 0 0,0 0 0,0 1 0,0-1 0,0 0 0,0 1 0,0-1 0,0 0 0,0 0 0,-1 1 0,1-1 0,0 0 0,0 1 0,-1-1 0,1 0 0,0 1 0,-1-1 0,1 1 0,-1-1 0,1 0 0,-1 1 0,1-1 0,-1 1 0,1 0 0,-1-1 0,1 1 0,-1-1 0,0 1 0,1 0 0,-1-1 0,0 1 0,1 0 0,-1 0 0,0-1 0,0 1 0,1 0 0,-1 0 0,0 0 0,1 0 0,-1 0 0,0 0 0,0 0 0,1 0 0,-2 1 0,1-1 0,0 0 0,-1 1 0,1-1 0,0 0 0,0 1 0,0-1 0,0 1 0,-1 0 0,1-1 0,0 1 0,0 0 0,0 0 0,0 0 0,1 0 0,-1 0 0,0 0 0,0 0 0,0 0 0,1 0 0,-1 0 0,1 0 0,-1 0 0,1 0 0,-1 1 0,1-1 0,0 0 0,-1 0 0,1 1 0,0-1 0,0 0 0,0 0 0,0 1 0,0-1 0,0 0 0,0 0 0,0 1 0,1-1 0,-1 0 0,1 0 0,-1 1 0,1 0 0,0-1 0,-1 0 0,0 0 0,1 0 0,-1 0 0,1 0 0,-1 0 0,1 0 0,-1 0 0,1 0 0,0-1 0,-1 1 0,1 0 0,0-1 0,0 1 0,0 0 0,0-1 0,-1 1 0,1-1 0,0 1 0,2 0 0,-2-1 0,0 0 0,1 0 0,-1 0 0,0 0 0,0-1 0,0 1 0,0 0 0,0-1 0,1 1 0,-1-1 0,0 1 0,0-1 0,0 1 0,0-1 0,0 0 0,-1 1 0,1-1 0,0 0 0,0 0 0,0 0 0,-1 0 0,1 1 0,0-1 0,0-2 0,2-1 0,-1-1 0,0 1 0,0-1 0,0 1 0,0-1 0,1-10 0,-3 14 0,1 0 0,-1-1 0,0 1 0,0 0 0,0 0 0,0-1 0,0 1 0,0 0 0,-1-1 0,1 1 0,0 0 0,-1-1 0,0-1 0,0 3 0,1-1 0,-1 0 0,1 1 0,-1-1 0,1 1 0,-1 0 0,0-1 0,1 1 0,-1-1 0,0 1 0,1 0 0,-1 0 0,0-1 0,1 1 0,-1 0 0,0 0 0,0 0 0,1 0 0,-1 0 0,0 0 0,0 0 0,1 0 0,-1 0 0,0 0 0,0 0 0,0 1 0,-1-1 0,1 1 0,-1 0 0,1 0 0,0 0 0,0 0 0,-1 0 0,1 0 0,0 0 0,0 0 0,0 1 0,0-1 0,0 0 0,1 1 0,-1-1 0,0 1 0,1-1 0,-1 1 0,1-1 0,-1 1 0,1-1 0,-1 1 0,1 2 0,-2 11 0,2-13 0,0-7 0,0 4 0,0-1 0,-1 0 0,1 0 0,-1 1 0,1-1 0,-1 0 0,0 1 0,0-1 0,0 1 0,1-1 0,-1 1 0,-2-2 0,2-2 0,9 7 0,-3 0 0,1-1 0,0 1 0,0-1 0,0 0 0,0-1 0,-1 0 0,1 0 0,0 0 0,0 0 0,0-1 0,11-2 0,-10-1 0,-11 4 0,-12-2 0,15 1 0,-14-6 0,11 3 0,11 3 0,-1 2 0,0 1 0,0 0 0,0 0 0,11 5 0,-5-1 0,-17 4 0,-13 20 0,17-29 0,1-1 0,0 1 0,-1 0 0,1-1 0,0 1 0,-1 0 0,1-1 0,0 1 0,0 0 0,0-1 0,0 1 0,0 0 0,0-1 0,0 1 0,0 0 0,0-1 0,0 1 0,0 0 0,0-1 0,0 1 0,0 0 0,1-1 0,-1 1 0,0-1 0,0 1 0,1 0 0,-1-1 0,1 1 0,-1-1 0,0 1 0,1-1 0,-1 1 0,1-1 0,-1 1 0,1-1 0,-1 1 0,1-1 0,0 0 0,0 1 0,0-1 0,-1 0 0,1-1 0,-1 1 0,0 0 0,1-1 0,-1 1 0,0 0 0,1-1 0,-1 1 0,0-1 0,1 1 0,-1 0 0,0-1 0,0 1 0,1-1 0,-1 1 0,0-1 0,0 1 0,0-1 0,0 1 0,0-1 0,0 1 0,0-1 0,0 1 0,0-1 0,0 1 0,0-1 0,0 1 0,0-2 0,0-20 0,0 20 0,0-4 0,2 19 0,6 34 0,-5-96 0,-3 48 0,1 0 0,-1 0 0,0 0 0,0 0 0,0 0 0,0 0 0,0 0 0,0 0 0,0 0 0,-1 0 0,1 0 0,0 0 0,0 0 0,-1 0 0,1 1 0,-1-1 0,1 0 0,-1 0 0,1 0 0,-1 0 0,1 1 0,-1-1 0,-1-1 0,2 2 0,-1 0 0,0 1 0,0-1 0,1 0 0,-1 0 0,0 1 0,0-1 0,1 0 0,-1 1 0,0-1 0,1 1 0,-1-1 0,1 1 0,-1-1 0,1 1 0,-1 0 0,1-1 0,-1 1 0,1-1 0,-1 1 0,1 1 0,-2 0 0,0 1 0,1-1 0,-1 1 0,1 0 0,0 0 0,-1 0 0,1-1 0,1 1 0,-1 0 0,0 0 0,1 0 0,0 0 0,-1 0 0,2 4 0,-1-6 0,0-1 0,0 0 0,0 0 0,0 0 0,0 0 0,0 0 0,0 1 0,0-1 0,0 0 0,0 0 0,0 0 0,1 0 0,-1 0 0,0 0 0,0 1 0,0-1 0,0 0 0,0 0 0,0 0 0,1 0 0,-1 0 0,0 0 0,0 0 0,0 0 0,0 0 0,0 0 0,1 0 0,-1 0 0,0 0 0,0 0 0,0 0 0,0 0 0,1 0 0,-1 0 0,0 0 0,0 0 0,0 0 0,0 0 0,0 0 0,1 0 0,-1 0 0,0 0 0,0 0 0,0 0 0,0-1 0,8-7 0,2-11 0,-9 16 0,0 1 0,0 0 0,-1-1 0,1 1 0,-1-1 0,0 1 0,0 0 0,0-6 0,0 8 0,0 0 0,0 0 0,0 0 0,0-1 0,0 1 0,0 0 0,0 0 0,0 0 0,0 0 0,0-1 0,0 1 0,0 0 0,-1 0 0,1 0 0,0 0 0,0 0 0,0-1 0,0 1 0,0 0 0,-1 0 0,1 0 0,0 0 0,0 0 0,0 0 0,0 0 0,-1-1 0,1 1 0,0 0 0,0 0 0,0 0 0,0 0 0,-1 0 0,1 0 0,0 0 0,0 0 0,0 0 0,-1 0 0,-11 9 0,4 0 0,0-1 0,1 2 0,1-1 0,-1 1 0,-8 19 0,24-44 0,10-19 0,-18 32 0,0 0 0,0 0 0,-1-1 0,1 1 0,0 0 0,-1-1 0,0 1 0,1-1 0,-1 1 0,0-1 0,0 1 0,0-1 0,-1-2 0,1 5 0,0 0 0,0 0 0,0-1 0,0 1 0,0 0 0,0 0 0,0-1 0,0 1 0,-1 0 0,1 0 0,0-1 0,0 1 0,0 0 0,0 0 0,0 0 0,-1-1 0,1 1 0,0 0 0,0 0 0,0 0 0,-1 0 0,1-1 0,0 1 0,0 0 0,0 0 0,-1 0 0,1 0 0,0 0 0,0 0 0,-1 0 0,1 0 0,0 0 0,-1-1 0,1 1 0,0 0 0,-1 0 0,-9 7 0,-7 15 0,16-21 0,1 0 0,-1-1 0,1 0 0,0 0 0,0 0 0,0 0 0,0 1 0,0-1 0,0 0 0,0 0 0,0 0 0,0 0 0,0 1 0,-1-1 0,1 0 0,0 0 0,0 0 0,0 0 0,0 0 0,-1 0 0,1 1 0,0-1 0,0 0 0,0 0 0,0 0 0,-1 0 0,1 0 0,0 0 0,0 0 0,0 0 0,-1 0 0,1 0 0,0 0 0,0 0 0,0 0 0,-1 0 0,1 0 0,0 0 0,0 0 0,-1 0 0,-2-9 0,3 8 0,0 1 0,0-1 0,0 0 0,0 0 0,0 0 0,0 0 0,0 1 0,-1-1 0,1 0 0,0 0 0,-1 1 0,1-1 0,0 0 0,-1 0 0,1 1 0,-1-1 0,1 0 0,-1 1 0,1-1 0,-1 1 0,0-1 0,1 1 0,-1-1 0,0 1 0,1-1 0,-1 1 0,0-1 0,0 1 0,1 0 0,-1-1 0,0 1 0,0 0 0,1 0 0,-1 0 0,0 0 0,0 0 0,0 0 0,0 0 0,1 0 0,-2 0 0,0 1 0,0-1 0,1 1 0,-1 0 0,1 0 0,-1 0 0,1-1 0,0 2 0,-1-1 0,1 0 0,0 0 0,0 0 0,0 1 0,-1-1 0,1 0 0,0 2 0,-6 6 0,3-40 0,3 29 0,1 0 0,0 0 0,1 1 0,-1-1 0,0 0 0,1 0 0,-1 0 0,1 0 0,-1 0 0,1 0 0,0 0 0,0 1 0,1-4 0,0 41 0,-2-27 0,0-7 0,0 0 0,0 1 0,0-1 0,0 0 0,0 0 0,0 0 0,-1 1 0,1-1 0,-1 0 0,0 0 0,1 0 0,-1 0 0,0 0 0,0 0 0,0 0 0,-3 3 0,4-4 0,-1 1 0,0-1 0,1 1 0,-1-1 0,1 1 0,-1 0 0,1-1 0,-1 1 0,1 0 0,0-1 0,0 1 0,0 2 0,1-2 0,0-17 0,-3-8 0,-1 25 0,-2 13 0,1 0 0,2-13 0,1-21 0,3 1 0,-3 36 0,3 1 0,-2-19 0,0 0 0,0 0 0,0 0 0,1 0 0,-1 0 0,0 1 0,0-1 0,0 0 0,0 0 0,0 0 0,1 0 0,-1 0 0,0 0 0,0 0 0,0 0 0,0 0 0,1 0 0,-1 0 0,0 0 0,0 0 0,0 0 0,0 1 0,1-1 0,-1-1 0,0 1 0,0 0 0,0 0 0,0 0 0,1 0 0,-1 0 0,0 0 0,0 0 0,0 0 0,0 0 0,1 0 0,-1 0 0,0 0 0,0 0 0,0 0 0,0-1 0,0 1 0,0 0 0,1 0 0,-1 0 0,0 0 0,20-29 0,-8 11 0,-8 50 0,-4-30 0,0 0 0,1 0 0,-1 0 0,0-1 0,1 1 0,-1 0 0,1 0 0,0 0 0,-1-1 0,1 1 0,2 2 0,-3-4 0,0 0 0,1 0 0,-1 0 0,0 0 0,1 0 0,-1 0 0,0 0 0,1 0 0,-1 0 0,0 0 0,0 0 0,1 0 0,-1 0 0,0 0 0,1 0 0,-1 0 0,0 0 0,0-1 0,1 1 0,-1 0 0,0 0 0,0 0 0,1 0 0,-1-1 0,0 1 0,0 0 0,0 0 0,1-1 0,-1 1 0,0 0 0,0 0 0,0-1 0,0 1 0,0 0 0,1-1 0,-1 1 0,0 0 0,0-1 0,15-42 0,-12 35 0,-8 38 0,4-21 0,-1-2 0,1 0 0,1-1 0,-1 1 0,1 13 0,0-20 0,0 0 0,0 0 0,0 0 0,0 1 0,0-1 0,0 0 0,0 0 0,0 0 0,0 0 0,0 0 0,0 0 0,1 1 0,-1-1 0,0 0 0,0 0 0,0 0 0,0 0 0,0 0 0,0 0 0,0 1 0,0-1 0,0 0 0,0 0 0,0 0 0,1 0 0,-1 0 0,0 0 0,0 0 0,0 0 0,0 0 0,0 1 0,0-1 0,1 0 0,-1 0 0,0 0 0,0 0 0,0 0 0,0 0 0,0 0 0,1 0 0,-1 0 0,0 0 0,0 0 0,0 0 0,0 0 0,0 0 0,1 0 0,-1 0 0,0 0 0,0-1 0,0 1 0,8-7 0,6-13 0,-13 18 0,10-13 0,-7 14 0,-2 11 0,-2-5 0,1 13 0,2-18 0,1-11 0,3-8 0,-6 31 0,-2-8 0,1-1 0,1 1 0,-1 0 0,0-1 0,1 1 0,2 6 0,-3-9 0,1-1 0,-1 0 0,1 0 0,-1 1 0,1-1 0,-1 0 0,0 0 0,1 0 0,-1 0 0,1 0 0,-1 0 0,1 0 0,0 0 0,-1 0 0,1 0 0,-1 0 0,1 0 0,-1 0 0,0 0 0,1 0 0,-1 0 0,1-1 0,-1 1 0,1 0 0,-1 0 0,1-1 0,-1 1 0,1 0 0,-1-1 0,0 1 0,1 0 0,-1-1 0,0 1 0,1 0 0,-1-1 0,0 1 0,0-1 0,1 1 0,-1-2 0,1 2 0,0-1 0,-1 1 0,1-1 0,-1 0 0,1 0 0,-1 1 0,1-1 0,-1 0 0,1 0 0,-1 0 0,1 1 0,-1-1 0,0 0 0,0 0 0,1 0 0,-1 0 0,0 0 0,0 0 0,0 0 0,0 0 0,0 0 0,0 1 0,0-1 0,-1-1 0,1 16 0,0-7 0,-1-10 0,0 2 0,1-1 0,-1 1 0,0 0 0,0 0 0,0-1 0,0 1 0,-1 0 0,1 0 0,0 0 0,0 0 0,-1 0 0,1 0 0,0 1 0,-1-1 0,-2-1 0,-23-9 0,23 9 0,-1 1 0,1 0 0,0 1 0,0-1 0,-1 1 0,1 0 0,0 0 0,0 0 0,-6 1 0,7-1 0,1 1 0,0-1 0,-1 1 0,1 0 0,-1 0 0,1-1 0,0 2 0,0-1 0,0 0 0,-1 0 0,1 1 0,0-1 0,1 1 0,-1-1 0,0 1 0,0 0 0,-2 3 0,4-5 0,0 1 0,0-1 0,0 0 0,0 0 0,0 1 0,-1-1 0,1 0 0,0 1 0,0-1 0,0 0 0,0 1 0,0-1 0,0 0 0,0 1 0,0-1 0,0 0 0,1 1 0,-1-1 0,0 0 0,0 1 0,0-1 0,0 0 0,0 1 0,0-1 0,1 0 0,-1 0 0,0 1 0,0-1 0,0 0 0,1 0 0,-1 1 0,0-1 0,0 0 0,1 0 0,-1 0 0,0 1 0,1-1 0,-1 0 0,0 0 0,1 0 0,-1 0 0,0 0 0,1 0 0,-1 0 0,0 1 0,1-1 0,-1 0 0,1 0 0,-1 0 0,1 0 0,0 0 0,-1 0 0,1-1 0,-1 1 0,1 0 0,-1 0 0,1 0 0,0 0 0,-1 0 0,1-1 0,-1 1 0,1 0 0,-1 0 0,1-1 0,-1 1 0,1-1 0,-1 1 0,0 0 0,1-1 0,-1 1 0,1-1 0,-1 1 0,0-1 0,1 1 0,-1-1 0,0 1 0,0-1 0,1 1 0,-1-1 0,0 1 0,0-1 0,0 1 0,0-1 0,0 0 0,0 0 0,-2-21 0,2 21 0,0 1 0,0 0 0,0 0 0,0-1 0,0 1 0,0 0 0,0-1 0,0 1 0,0 0 0,0-1 0,0 1 0,0 0 0,0 0 0,0-1 0,-1 1 0,1 0 0,0-1 0,0 1 0,0 0 0,0 0 0,-1-1 0,1 1 0,0 0 0,0 0 0,0 0 0,-1-1 0,1 1 0,0 0 0,0 0 0,-1 0 0,1 0 0,0-1 0,-1 1 0,1 0 0,0 0 0,0 0 0,-1 0 0,1 0 0,0 0 0,-1 0 0,1 0 0,0 0 0,-1 0 0,1 0 0,0 0 0,0 0 0,-1 0 0,1 0 0,0 0 0,-1 0 0,1 1 0,0-1 0,-1 0 0,1 0 0,0 0 0,0 0 0,-1 1 0,1-1 0,0 0 0,0 0 0,0 0 0,-1 1 0,1-1 0,0 0 0,0 0 0,0 1 0,-2 2 0,1-1 0,0 1 0,0-1 0,0 1 0,0 0 0,1 0 0,-1-1 0,1 1 0,-1 0 0,1 0 0,0 0 0,0-1 0,0 1 0,1 0 0,-1 0 0,1 0 0,-1-1 0,1 1 0,0 0 0,2 4 0,-3-7 0,1 0 0,-1 0 0,0 0 0,0 1 0,0-1 0,0 0 0,0 0 0,0 0 0,0 0 0,0 0 0,0 0 0,1 0 0,-1 0 0,0 0 0,0 0 0,0 1 0,0-1 0,0 0 0,0 0 0,1 0 0,-1 0 0,0 0 0,0 0 0,0 0 0,0 0 0,0 0 0,1 0 0,-1 0 0,0 0 0,0 0 0,0 0 0,0 0 0,0 0 0,1 0 0,-1 0 0,0-1 0,0 1 0,0 0 0,0 0 0,0 0 0,0 0 0,1 0 0,-1 0 0,0 0 0,0 0 0,0 0 0,0-1 0,0 1 0,0 0 0,0 0 0,0 0 0,0 0 0,0 0 0,0 0 0,0-1 0,0 1 0,1 0 0,-1 0 0,0 0 0,0 0 0,0-1 0,0-14 0,-3 1 0,2 14 0,1 0 0,0 0 0,0 0 0,0 0 0,0-1 0,0 1 0,0 0 0,0 0 0,-1 0 0,1 0 0,0 0 0,0 0 0,0 0 0,0 0 0,-1-1 0,1 1 0,0 0 0,0 0 0,0 0 0,0 0 0,-1 0 0,1 0 0,0 0 0,0 0 0,0 0 0,0 0 0,-1 0 0,1 0 0,0 0 0,0 0 0,0 0 0,-1 0 0,1 0 0,0 1 0,0-1 0,0 0 0,0 0 0,0 0 0,-1 0 0,1 0 0,0 0 0,0 0 0,0 1 0,0-1 0,0 0 0,0 0 0,-1 0 0,1 0 0,0 0 0,0 1 0,0-1 0,0 0 0,0 0 0,0 0 0,0 1 0,-1 1 0,0 0 0,0 1 0,0-1 0,1 1 0,-1-1 0,1 1 0,-1 0 0,1-1 0,0 1 0,0-1 0,0 1 0,0 0 0,1-1 0,0 5 0,-1-7 0,0 0 0,0 0 0,0 0 0,0 1 0,0-1 0,0 0 0,0 0 0,0 0 0,0 0 0,0 0 0,0 0 0,0 0 0,0 0 0,0 0 0,1 0 0,-1 1 0,0-1 0,0 0 0,0 0 0,0 0 0,0 0 0,0 0 0,0 0 0,0 0 0,0 0 0,0 0 0,0 0 0,0 0 0,0 0 0,0 0 0,1 0 0,-1 0 0,0 0 0,0 0 0,0 0 0,0 0 0,0 0 0,0 0 0,0 0 0,0 0 0,0 0 0,0 0 0,1 0 0,-1 0 0,0 0 0,0 0 0,0 0 0,0 0 0,0 0 0,0 0 0,0 0 0,0 0 0,0 0 0,0 0 0,1 0 0,-1 0 0,0 0 0,3-7 0,1-10 0,-4 13 0,0-1 0,0 1 0,0-1 0,0 1 0,-2-7 0,2 11 0,0-1 0,0 0 0,-1 1 0,1-1 0,0 1 0,0-1 0,0 0 0,-1 1 0,1-1 0,0 1 0,-1-1 0,1 1 0,0-1 0,-1 1 0,1-1 0,-1 1 0,1-1 0,-1 1 0,1-1 0,-1 1 0,1 0 0,-1-1 0,1 1 0,-1 0 0,1 0 0,-1-1 0,0 1 0,1 0 0,-1 0 0,0 0 0,1 0 0,-1 0 0,1 0 0,-1 0 0,0 0 0,1 0 0,-1 0 0,0 0 0,1 0 0,-1 0 0,0 0 0,1 1 0,-1-1 0,1 0 0,-1 0 0,1 1 0,-1-1 0,0 1 0,-1 1 0,0 0 0,1-1 0,-1 1 0,1 0 0,0 0 0,0 0 0,-1 1 0,1-1 0,1 0 0,-1 0 0,0 0 0,0 1 0,1-1 0,-1 1 0,1-1 0,0 4 0,0-4 0,0 0 0,0-1 0,0 1 0,0-1 0,0 1 0,0 0 0,1-1 0,-1 1 0,1-1 0,-1 1 0,2 1 0,-2-2 0,0-1 0,1 1 0,-1-1 0,1 1 0,-1-1 0,0 0 0,1 1 0,-1-1 0,1 0 0,-1 1 0,1-1 0,-1 0 0,1 0 0,-1 1 0,1-1 0,0 0 0,-1 0 0,1 0 0,-1 0 0,1 0 0,-1 0 0,1 0 0,0 0 0,-1 0 0,1 0 0,-1 0 0,1 0 0,-1 0 0,1 0 0,0-1 0,1 0 0,-1 0 0,1 0 0,-1 0 0,1 0 0,-1-1 0,0 1 0,1-1 0,-1 1 0,0-1 0,0 1 0,0-1 0,0 0 0,-1 1 0,1-1 0,0 0 0,-1 0 0,1 1 0,-1-1 0,0 0 0,1 0 0,-1 0 0,0-3 0,0 2 0,1 0 0,-1-1 0,0 1 0,0 0 0,-1 0 0,1 0 0,-1 0 0,1-1 0,-1 1 0,0 0 0,0 0 0,0 0 0,-2-3 0,3 6 0,0 0 0,-1-1 0,1 1 0,0 0 0,0 0 0,0 0 0,0-1 0,-1 1 0,1 0 0,0 0 0,0 0 0,0-1 0,-1 1 0,1 0 0,0 0 0,0 0 0,0 0 0,-1 0 0,1-1 0,0 1 0,0 0 0,-1 0 0,1 0 0,0 0 0,-1 0 0,1 0 0,0 0 0,0 0 0,-1 0 0,1 0 0,0 0 0,0 0 0,-1 0 0,1 0 0,0 0 0,0 1 0,-1-1 0,1 0 0,0 0 0,0 0 0,-1 0 0,1 1 0,-6 12 0,2 18 0,4-17 0,0-21 0,1 10 0,0 0 0,0 1 0,1-1 0,-1 0 0,1 0 0,0 0 0,-1 0 0,1 0 0,4 3 0,-6-5 0,0-1 0,1 0 0,-1 1 0,1-1 0,-1 0 0,1 0 0,-1 1 0,1-1 0,-1 0 0,1 0 0,-1 0 0,1 1 0,-1-1 0,1 0 0,0 0 0,-1 0 0,1 0 0,-1 0 0,1 0 0,-1 0 0,1 0 0,-1-1 0,1 1 0,0 0 0,0-1 0,1 0 0,-1 0 0,0 0 0,1 0 0,-1 0 0,0 0 0,0 0 0,0 0 0,0-1 0,0 1 0,0 0 0,1-3 0,4-17 0,-8 21 0,-3 11 0,3-3 0,0-2 0,0 0 0,0-1 0,1 1 0,0 0 0,0 0 0,0 8 0,1-14 0,0 0 0,0 0 0,0 1 0,0-1 0,0 0 0,0 0 0,0 1 0,0-1 0,0 0 0,0 0 0,0 1 0,0-1 0,0 0 0,0 0 0,0 1 0,0-1 0,0 0 0,0 0 0,0 0 0,0 1 0,1-1 0,-1 0 0,0 0 0,0 0 0,0 0 0,0 1 0,1-1 0,-1 0 0,0 0 0,0 0 0,0 0 0,1 0 0,-1 1 0,0-1 0,0 0 0,0 0 0,1 0 0,-1 0 0,0 0 0,0 0 0,1 0 0,-1 0 0,10-8 0,6-14 0,-10 6 0,-12 18 0,4 0 0,1-1 0,-1 1 0,1-1 0,0 1 0,0 0 0,-1 0 0,1-1 0,0 1 0,1 0 0,-1 0 0,-1 3 0,32-26 0,-42 62 0,10-30 0,8-19 0,7-19 0,-8 4 0,-5 23 0,0-1 0,0 1 0,0 0 0,0 0 0,0 0 0,0 0 0,0 0 0,0 0 0,0 0 0,0 0 0,0 0 0,0 0 0,0 0 0,0 0 0,0 0 0,0-1 0,0 1 0,0 0 0,0 0 0,0 0 0,0 0 0,0 0 0,0 0 0,0 0 0,0 0 0,0 0 0,0 0 0,0 0 0,-1 0 0,1 0 0,0 0 0,0 0 0,0 0 0,0 0 0,0 0 0,0 0 0,0 0 0,0 0 0,0 0 0,0 0 0,0 0 0,0 0 0,0 0 0,-1 0 0,1 0 0,0 0 0,0 0 0,0 0 0,0 0 0,0 0 0,0 0 0,0 0 0,0 0 0,0 0 0,0 0 0,0 0 0,0 0 0,0 0 0,0 0 0,0 0 0,-1 0 0,1 0 0,0 0 0,0 0 0,0 0 0,0 0 0,0 1 0,-9 10 0,-4 18 0,12-27 0,0-1 0,1 1 0,-1-1 0,1 1 0,-1-1 0,1 1 0,-1-1 0,1 1 0,0-1 0,0 1 0,0-1 0,0 1 0,0-1 0,0 1 0,1 0 0,-1-1 0,1 2 0,0-3 0,-1 0 0,0 0 0,1 0 0,-1 0 0,1 0 0,-1-1 0,1 1 0,-1 0 0,0 0 0,1-1 0,-1 1 0,1 0 0,-1-1 0,0 1 0,1 0 0,-1-1 0,0 1 0,0-1 0,1 1 0,-1 0 0,0-1 0,0 1 0,1-1 0,-1 1 0,0-1 0,0 0 0,8-14 0,-8 13 0,2-1 0,-1 0 0,0 0 0,0-1 0,0 1 0,0 0 0,-1-1 0,1 1 0,-1-5 0,-12 19 0,-4 23 0,7-13 0,6-18 0,3-6 0,-1 0 0,1 0 0,-1 0 0,0 0 0,0 0 0,0 1 0,0-1 0,-1 0 0,1 1 0,-1-1 0,-3-4 0,4 6 0,1 0 0,-1 0 0,0 0 0,0 0 0,0 1 0,0-1 0,0 0 0,0 0 0,0 1 0,0-1 0,0 1 0,0-1 0,-1 0 0,1 1 0,0 0 0,1 0 0,-1 0 0,1 0 0,-1 0 0,1 0 0,-1 1 0,0-1 0,1 0 0,-1 0 0,1 0 0,-1 1 0,1-1 0,-1 0 0,1 0 0,-1 1 0,1-1 0,-1 0 0,1 1 0,0-1 0,-1 1 0,1-1 0,-1 1 0,1-1 0,0 0 0,0 1 0,-1-1 0,1 2 0,-1-2 0,1 0 0,0 1 0,0-1 0,-1 0 0,1 1 0,0-1 0,0 1 0,-1-1 0,1 0 0,0 1 0,0-1 0,0 0 0,0 1 0,0-1 0,0 1 0,0-1 0,0 0 0,-1 1 0,1-1 0,1 1 0,-1-1 0,0 1 0,0-1 0,0 0 0,0 1 0,0-1 0,0 1 0,0-1 0,1 0 0,-1 1 0,0-1 0,0 0 0,0 1 0,1-1 0,-1 0 0,1 1 0,-1-1 0,0 0 0,0 0 0,1 0 0,-1 0 0,0 0 0,0 0 0,1 0 0,-1-1 0,0 1 0,0 0 0,1 0 0,-1 0 0,0 0 0,0 0 0,1-1 0,-1 1 0,0 0 0,0 0 0,0 0 0,0-1 0,1 1 0,-1 0 0,0 0 0,0 0 0,0-1 0,0 1 0,0 0 0,0 0 0,0-1 0,1 1 0,-1 0 0,0-1 0,0 1 0,0 0 0,0 0 0,0-1 0,0 1 0,0 0 0,0 0 0,-1-1 0,1 1 0,0 0 0,0 0 0,0-1 0,0 1 0,0-1 0,0 2 0,-1 0 0,1-1 0,0 1 0,0 0 0,0-1 0,0 1 0,0-1 0,1 1 0,-1 0 0,0-1 0,0 1 0,0-1 0,0 1 0,1 0 0,-1-1 0,0 1 0,1-1 0,-1 1 0,0-1 0,1 1 0,-1-1 0,1 1 0,-1-1 0,0 0 0,1 1 0,-1-1 0,1 0 0,-1 1 0,1-1 0,0 0 0,-1 1 0,1-1 0,-1 0 0,1 0 0,-1 0 0,1 0 0,0 1 0,0-1 0,0-1 0,0 1 0,0-1 0,-1 1 0,1-1 0,0 0 0,-1 1 0,1-1 0,-1 0 0,1 0 0,-1 1 0,1-1 0,-1 0 0,0 0 0,1 1 0,-1-1 0,0 0 0,0 0 0,1 0 0,-1 0 0,0 0 0,0 1 0,0-1 0,0 0 0,0 0 0,0 0 0,-1-1 0,1 18 0,0-13 0,0 0 0,-1 0 0,1-1 0,0 1 0,1 0 0,-1-1 0,0 1 0,1 0 0,-1-1 0,1 1 0,0 0 0,0-1 0,0 1 0,2 3 0,-2-6 0,-1 0 0,0 0 0,0 1 0,0-1 0,0 0 0,0 0 0,0 0 0,1 0 0,-1 0 0,0 0 0,0 1 0,0-1 0,0 0 0,1 0 0,-1 0 0,0 0 0,0 0 0,0 0 0,1 0 0,-1 0 0,0 0 0,0 0 0,0 0 0,1 0 0,-1 0 0,0 0 0,0 0 0,0 0 0,0 0 0,1 0 0,-1 0 0,0 0 0,0-1 0,0 1 0,0 0 0,1 0 0,-1 0 0,0 0 0,0 0 0,0 0 0,0 0 0,1-1 0,4-9 0,0-13 0,-4-19 0,14 26 0,-5-16 0,-9 29 0,0-1 0,0 0 0,0 0 0,0 1 0,0-1 0,1 0 0,0 1 0,-1 0 0,2-1 0,-1 1 0,3-3 0,-5 6 0,0 0 0,0 0 0,0 0 0,0-1 0,0 1 0,0 0 0,0 0 0,0 0 0,0 0 0,1 0 0,-1 0 0,0 0 0,0 0 0,0 0 0,0 0 0,0 0 0,0 0 0,0 0 0,0 0 0,1 0 0,-1 0 0,0 0 0,0 0 0,0 0 0,0 0 0,0 0 0,0 0 0,0 0 0,1 0 0,-1 0 0,0 0 0,0 0 0,0 0 0,0 0 0,0 0 0,0 1 0,0-1 0,0 0 0,0 0 0,1 0 0,-1 0 0,0 0 0,0 0 0,0 0 0,0 0 0,0 0 0,0 0 0,0 1 0,0-1 0,0 0 0,0 0 0,2 10 0,-1 12 0,-1-21 0,1 23 0,0-6 0,-4-33 0,3 15 0,0 0 0,0-1 0,0 1 0,0 0 0,0-1 0,0 1 0,0 0 0,0 0 0,0-1 0,0 1 0,0 0 0,-1-1 0,1 1 0,0 0 0,0 0 0,0 0 0,0-1 0,-1 1 0,1 0 0,0 0 0,0-1 0,-1 1 0,1 0 0,0 0 0,0 0 0,-1 0 0,1 0 0,0-1 0,0 1 0,-1 0 0,1 0 0,0 0 0,-1 0 0,-11 5 0,-11 15 0,20-17 0,1-1 0,-1 0 0,0 1 0,1-1 0,0 1 0,0 0 0,0 0 0,0 0 0,0 0 0,1 0 0,-1 0 0,1 1 0,0-1 0,0 0 0,0 1 0,0-1 0,0 1 0,1-1 0,0 1 0,0-1 0,0 1 0,0-1 0,0 1 0,1-1 0,-1 1 0,1-1 0,2 5 0,3 1 0,-1-10 0,2-17 0,-6 4 0,-9 30 0,10 8 0,3-16 0,-5-8 0,0 0 0,1 0 0,-1 0 0,0 0 0,0 0 0,1 0 0,-1 0 0,0 0 0,0 0 0,1 0 0,-1 0 0,0 0 0,0 0 0,1 0 0,-1 0 0,0 0 0,0-1 0,1 1 0,-1 0 0,0 0 0,0 0 0,1 0 0,-1-1 0,0 1 0,0 0 0,0 0 0,0 0 0,1-1 0,-1 1 0,0 0 0,0 0 0,0-1 0,0 1 0,0-1 0,1 1 0,-1-1 0,1 1 0,-1-1 0,0 1 0,1-1 0,-1 1 0,0-1 0,1 0 0,-1 1 0,0-1 0,0 0 0,1 1 0,-1-1 0,0 0 0,0 0 0,0 1 0,0-1 0,0 0 0,0 1 0,0-2 0,-1 2 0,1 0 0,0 0 0,0-1 0,-1 1 0,1 0 0,0 0 0,-1 0 0,1 0 0,0 0 0,0 0 0,-1 0 0,1 0 0,0 0 0,-1 0 0,1 0 0,0 0 0,-1 0 0,1 0 0,0 1 0,0-1 0,-1 0 0,1 0 0,0 0 0,0 0 0,-1 0 0,1 1 0,0-1 0,0 0 0,-1 1 0,1-1 0,-1 0 0,0 1 0,1-1 0,-1 0 0,1 1 0,-1-1 0,1 1 0,-1-1 0,1 1 0,0 0 0,-1-1 0,1 1 0,-1-1 0,1 1 0,0 0 0,0-1 0,-1 1 0,1 0 0,0-1 0,0 1 0,0 0 0,0-1 0,0 1 0,0 0 0,0-1 0,0 1 0,0 0 0,0-1 0,0 1 0,0 0 0,0-1 0,1 1 0,-1 0 0,0-1 0,1 1 0,-1 0 0,0-1 0,1 1 0,-1-1 0,0 1 0,2 0 0,-2-1 0,1 1 0,-1-1 0,1 0 0,-1 0 0,0 0 0,1 0 0,-1 0 0,1 0 0,-1 0 0,1-1 0,-1 1 0,0 0 0,1 0 0,-1 0 0,1 0 0,-1 0 0,0-1 0,1 1 0,-1 0 0,0 0 0,1-1 0,-1 1 0,0 0 0,1 0 0,-1-1 0,0 1 0,0 0 0,1-1 0,-1 1 0,0-1 0,0 1 0,0 0 0,1-1 0,-1 1 0,0-1 0,0 1 0,0 0 0,0-1 0,8-18 0,-8 19 0,8-30 0,-8 26 0,-7 20 0,4-4 0,2-8 0,1-1 0,-1 0 0,0 1 0,0-1 0,0 0 0,-1 0 0,1 0 0,-1 0 0,0 0 0,-2 3 0,4-6 0,-1 0 0,1 0 0,-1 0 0,1 0 0,-1 0 0,0 0 0,1 0 0,-1 0 0,1 0 0,-1 0 0,1-1 0,-1 1 0,1 0 0,0 0 0,-1 0 0,1-1 0,-1 1 0,1 0 0,-1-1 0,1 1 0,0 0 0,-1-1 0,1 1 0,0-1 0,-1 1 0,1 0 0,0-1 0,-1 1 0,1-1 0,0 1 0,0-1 0,0 1 0,-1-1 0,1 1 0,0-1 0,-8-22 0,7 19 0,-2-5 0,3 15 0,9 16 0,-8-21 0,-1-1 0,0 1 0,1-1 0,-1 1 0,0-1 0,1 1 0,-1-1 0,1 1 0,-1-1 0,1 1 0,-1-1 0,1 1 0,-1-1 0,1 0 0,-1 0 0,1 1 0,0-1 0,-1 0 0,2 1 0,0-9 0,-2 6 0,0 0 0,0 0 0,-1 0 0,1 0 0,-1 0 0,1 0 0,-1 0 0,0 0 0,0 0 0,0 0 0,0 0 0,-2-2 0,0 1 0,0 0 0,0 0 0,0 0 0,-1 1 0,1 0 0,-1-1 0,0 1 0,0 0 0,0 1 0,-8-3 0,12 4 0,0 0 0,0 0 0,0 0 0,-1 0 0,1 0 0,0 0 0,0 0 0,0 0 0,-1 0 0,1 0 0,0 0 0,0 0 0,0 0 0,-1 0 0,1 0 0,0 0 0,0 0 0,0 0 0,0 1 0,0-1 0,-1 0 0,1 0 0,0 0 0,0 0 0,0 0 0,0 1 0,0-1 0,0 0 0,-1 0 0,1 0 0,0 0 0,0 1 0,0-1 0,0 0 0,0 0 0,0 0 0,0 1 0,0-1 0,0 0 0,3 12 0,8 7 0,5-2 0,-16-17 0,0 0 0,1 0 0,-1 0 0,0 0 0,0 1 0,0-1 0,0 0 0,1 0 0,-1 0 0,0 0 0,0 0 0,1 0 0,-1 0 0,0 0 0,0 1 0,1-1 0,-1 0 0,0 0 0,0 0 0,1 0 0,-1 0 0,0 0 0,0 0 0,0 0 0,1-1 0,-1 1 0,0 0 0,0 0 0,1 0 0,-1 0 0,0 0 0,0 0 0,0 0 0,1 0 0,-1-1 0,0 1 0,0 0 0,0 0 0,1 0 0,-1 0 0,0-1 0,0 1 0,0 0 0,0 0 0,0 0 0,0-1 0,1 1 0,-1 0 0,0 0 0,0-1 0,0 1 0,0 0 0,0 0 0,0-1 0,0 1 0,0 0 0,0 0 0,0-1 0,-1 29 0,1-26 0,0-17 0,1 14 0,2 10 0,-2-5 0,0 0 0,1-1 0,-1 1 0,1 0 0,-1-1 0,1 1 0,0-1 0,3 4 0,-5-8 0,1 1 0,-1 0 0,1-1 0,-1 1 0,1-1 0,-1 1 0,0-1 0,1 1 0,-1-1 0,0 1 0,1-1 0,-1 1 0,0-1 0,0 1 0,0-1 0,0 0 0,1 1 0,-1-1 0,0 1 0,0-1 0,0 0 0,0 1 0,0-1 0,0 1 0,0-1 0,-1 0 0,2-20 0,-1 20 0,0 0 0,0 0 0,0 0 0,0 1 0,-1-1 0,1 0 0,0 0 0,0 0 0,1 0 0,-1 1 0,0-1 0,0 0 0,0 0 0,0 0 0,1 1 0,-1-1 0,0 0 0,1 0 0,-1 1 0,1-2 0,7 14 0,-7-10 0,-1 0 0,1-1 0,-1 1 0,1-1 0,0 0 0,0 1 0,-1-1 0,1 0 0,0 1 0,0-1 0,1 0 0,-1 0 0,0 0 0,0 0 0,0 0 0,1 0 0,-1 0 0,0 0 0,4 1 0,-3-2 0,-3 0 0,0 0 0,1 0 0,0 0 0,-1 0 0,1 0 0,0 0 0,0 0 0,-1 0 0,1 0 0,0 0 0,-1 0 0,1 1 0,0-1 0,0 0 0,-1 0 0,1 0 0,0 0 0,0 0 0,-1 0 0,1 1 0,0-1 0,0 0 0,0 0 0,-1 0 0,1 1 0,0-1 0,0 0 0,0 0 0,0 1 0,-1-1 0,1 0 0,0 0 0,0 1 0,0-1 0,0 0 0,0 0 0,0 1 0,0-1 0,0 0 0,0 1 0,0-1 0,0 0 0,0 0 0,0 1 0,0-1 0,0 0 0,0 0 0,0 1 0,2-7 0,-3 3 0,2 7 0,-1-3 0,0-1 0,1 0 0,-1 1 0,0-1 0,1 0 0,-1 1 0,1-1 0,-1 0 0,1 0 0,-1 0 0,0 1 0,1-1 0,-1 0 0,1 0 0,-1 0 0,1 0 0,-1 0 0,1 0 0,-1 0 0,1 0 0,-1 0 0,1 0 0,-1 0 0,1 0 0,-1 0 0,1 0 0,-1-1 0,1 1 0,-1 0 0,1 0 0,-1 0 0,1-1 0,-1 1 0,0 0 0,1-1 0,0 1 0,18-11 0,-6-2 0,-14 12 0,-9 7 0,6-2 0,-1-1 0,1 2 0,0-1 0,0 0 0,1 1 0,-1 0 0,-4 8 0,10-16 0,0 0 0,0 1 0,0-1 0,0 1 0,0 0 0,1-1 0,-1 1 0,4-2 0,-3 2 0,0-1 0,0 1 0,0-1 0,-1 0 0,1 0 0,3-4 0,-5 11 0,1 10 0,-2-14 0,0 0 0,0 0 0,0 0 0,0 1 0,0-1 0,1 0 0,-1 0 0,0 0 0,0 1 0,0-1 0,0 0 0,0 0 0,1 0 0,-1 0 0,0 0 0,0 0 0,0 1 0,1-1 0,-1 0 0,0 0 0,0 0 0,0 0 0,1 0 0,-1 0 0,0 0 0,0 0 0,0 0 0,1 0 0,-1 0 0,0 0 0,0 0 0,1 0 0,-1 0 0,0 0 0,0 0 0,0 0 0,1 0 0,-1 0 0,0-1 0,0 1 0,0 0 0,1 0 0,-1 0 0,0 0 0,0 0 0,0-1 0,0 1 0,0 0 0,1 0 0,-1 0 0,0 0 0,0-1 0,0 1 0,0 0 0,1-1 0,0 0 0,0 0 0,0 0 0,0 0 0,0 0 0,-1 0 0,1 0 0,0 0 0,0 0 0,-1-1 0,1 1 0,-1 0 0,0 0 0,1-2 0,-4 3 0,-6 11 0,7-9 0,1 0 0,-1 1 0,1-1 0,0 1 0,0-1 0,0 1 0,0 0 0,0-1 0,1 1 0,-1 0 0,1 2 0,0-5 0,0 1 0,0-1 0,0 0 0,0 0 0,0 1 0,0-1 0,0 0 0,0 0 0,0 1 0,0-1 0,0 0 0,0 0 0,0 0 0,0 1 0,0-1 0,1 0 0,-1 0 0,0 0 0,0 1 0,0-1 0,0 0 0,0 0 0,1 0 0,-1 0 0,0 0 0,0 1 0,0-1 0,1 0 0,-1 0 0,0 0 0,0 0 0,1 0 0,-1 0 0,0 0 0,0 0 0,0 0 0,1 0 0,-1 0 0,0 0 0,1 0 0,16-11 0,-12 6 0,-3 4 0,0 0 0,-1 0 0,1 0 0,0-1 0,-1 1 0,1-1 0,-1 1 0,1-1 0,-1 0 0,0 0 0,0 0 0,0 1 0,0-1 0,0 0 0,0 0 0,-1 0 0,1 0 0,0 0 0,-1-1 0,0 1 0,1 0 0,-1 0 0,0 0 0,0 0 0,0 0 0,-1-5 0,1 7 0,0 0 0,0 0 0,0 0 0,0 1 0,-1-1 0,1 0 0,0 0 0,0 0 0,0 0 0,0 0 0,0 0 0,0 0 0,0 0 0,0 0 0,0 0 0,0 0 0,0 0 0,0 0 0,0 0 0,0 0 0,0 0 0,0 0 0,0 0 0,0 0 0,0 0 0,0 0 0,-1 0 0,1 0 0,0 0 0,0 0 0,0 0 0,0 0 0,0 0 0,0 0 0,0 0 0,0 0 0,0 0 0,0 0 0,0 0 0,0 0 0,0 0 0,0 0 0,0 0 0,-1 0 0,1 0 0,0 0 0,0 0 0,0 0 0,0 0 0,0 0 0,0 0 0,0 0 0,0 0 0,0 0 0,0 0 0,0 0 0,0 0 0,0 0 0,0-1 0,0 1 0,0 0 0,0 0 0,0 0 0,0 0 0,0 0 0,0 0 0,-5 8 0,-1 11 0,6-18 0,-1 0 0,1-1 0,0 1 0,0 0 0,0-1 0,-1 1 0,1 0 0,0 0 0,0-1 0,0 1 0,0 0 0,0 0 0,0-1 0,1 1 0,-1 0 0,0-1 0,0 1 0,0 0 0,1-1 0,-1 1 0,0 0 0,1-1 0,-1 1 0,0 0 0,1-1 0,-1 1 0,1-1 0,-1 1 0,1-1 0,-1 1 0,1-1 0,1 2 0,-1-2 0,0 0 0,1 0 0,-1 0 0,0 0 0,1 0 0,-1-1 0,0 1 0,0 0 0,1-1 0,-1 1 0,0 0 0,0-1 0,0 0 0,0 1 0,1-1 0,0-1 0,0 1 0,0-1 0,0 1 0,0-1 0,-1 1 0,1-1 0,0 0 0,-1 0 0,1 1 0,1-5 0,-3 5 0,1 1 0,-1-1 0,0 1 0,0-1 0,0 1 0,1-1 0,-1 1 0,0-1 0,0 0 0,0 1 0,0-1 0,0 1 0,0-1 0,0 1 0,0-1 0,0 0 0,0 1 0,0-1 0,0 1 0,-1-1 0,1 0 0,0 1 0,0-1 0,0 1 0,-1-1 0,1 1 0,0-1 0,-1 1 0,1-1 0,-1 1 0,1 0 0,0-1 0,-1 1 0,0-1 0,0 1 0,0-1 0,0 1 0,0 0 0,0 0 0,0 0 0,0 0 0,0 0 0,0 0 0,0 0 0,0 1 0,1-1 0,-1 0 0,0 0 0,0 1 0,0-1 0,0 0 0,0 1 0,1-1 0,-1 1 0,0-1 0,0 1 0,1 0 0,-1-1 0,0 1 0,1 0 0,-1-1 0,1 1 0,-1 0 0,1 0 0,-1 0 0,1-1 0,-1 2 0,0 0 0,0-1 0,0 0 0,0 1 0,1-1 0,-1 1 0,0-1 0,1 1 0,-1-1 0,1 1 0,-1-1 0,1 1 0,0 0 0,0-1 0,0 1 0,0 0 0,0-1 0,0 1 0,0 2 0,1-4 0,-1 0 0,0 0 0,0 1 0,0-1 0,0 0 0,0 0 0,1 0 0,-1 1 0,0-1 0,0 0 0,0 0 0,0 0 0,1 0 0,-1 0 0,0 1 0,0-1 0,1 0 0,-1 0 0,0 0 0,0 0 0,0 0 0,1 0 0,-1 0 0,0 0 0,0 0 0,1 0 0,-1 0 0,0 0 0,0 0 0,1 0 0,-1 0 0,0 0 0,0 0 0,1 0 0,-1 0 0,0 0 0,0-1 0,0 1 0,1 0 0,-1 0 0,0 0 0,0 0 0,0 0 0,1-1 0,-1 1 0,0 0 0,0 0 0,0 0 0,0-1 0,0 1 0,1 0 0,-1 0 0,0 0 0,0-1 0,0 1 0,0 0 0,7-14 0,-7 15 0,-2 7 0,1-7 0,1-1 0,0 1 0,-1-1 0,1 1 0,0 0 0,0-1 0,0 1 0,-1-1 0,1 1 0,0-1 0,0 1 0,0 0 0,0-1 0,0 1 0,0-1 0,0 1 0,0 0 0,0-1 0,1 1 0,-1-1 0,0 1 0,0-1 0,0 1 0,1-1 0,-1 1 0,1 0 0,-1-1 0,1 0 0,-1 0 0,1 0 0,0 0 0,-1 0 0,1-1 0,-1 1 0,1 0 0,-1 0 0,1 0 0,0-1 0,-1 1 0,1 0 0,-1-1 0,1 1 0,-1 0 0,0-1 0,1 1 0,0-1 0,0 0 0,0 0 0,0 1 0,-1-1 0,1 0 0,0 0 0,0 1 0,0-1 0,0 0 0,-1 0 0,1 0 0,-1 0 0,1 0 0,0 0 0,-1 0 0,0-1 0,1 1 0,-1 0 0,0 0 0,1 0 0,-1 0 0,0 0 0,0-3 0,-1 5 0,1-1 0,-1 0 0,1 0 0,-1 1 0,1-1 0,-1 0 0,1 1 0,-1-1 0,1 1 0,0-1 0,-1 0 0,1 1 0,-1-1 0,1 1 0,0-1 0,-1 1 0,1-1 0,0 1 0,0-1 0,0 1 0,-1-1 0,1 1 0,0 0 0,0-1 0,0 1 0,0-1 0,0 2 0,-5 17 0,5-19 0,-1 1 0,1 0 0,0-1 0,0 1 0,0 0 0,0 0 0,0-1 0,0 1 0,0 0 0,0-1 0,0 1 0,0 0 0,0 0 0,1-1 0,-1 1 0,0 0 0,1 0 0,-1-1 0,0 1 0,1-1 0,-1 0 0,0 0 0,1 0 0,-1 0 0,0 0 0,0 0 0,1 0 0,-1 0 0,0 0 0,1 0 0,-1 0 0,0 0 0,0 0 0,1 0 0,-1 0 0,0 0 0,1 0 0,-1 0 0,0 0 0,0 0 0,1 0 0,-1 0 0,0 0 0,0-1 0,1 1 0,1-1 0,0-1 0,0 1 0,0-1 0,-1 1 0,1-1 0,0 0 0,-1 0 0,0 1 0,2-4 0,2-10 0,-6 13 0,-3 9 0,-5 11 0,7-10 0,6-9 0,-13 23 0,8-20 0,1-1 0,-1 0 0,1 0 0,0 0 0,-1 0 0,1 1 0,0-1 0,0 0 0,0 0 0,0 0 0,0 1 0,0-1 0,0 0 0,0 0 0,1 0 0,-1 1 0,0-1 0,1 0 0,0 1 0,-1-2 0,1 0 0,0 0 0,0 0 0,0 0 0,-1 0 0,1 0 0,0 0 0,0 0 0,-1 0 0,1 0 0,0-1 0,-1 1 0,1 0 0,0-1 0,-1 1 0,1-1 0,0 1 0,-1 0 0,1-1 0,-1 1 0,1-1 0,-1 0 0,1 1 0,-1-1 0,1 1 0,-1-1 0,1 0 0,-1 1 0,1-2 0,11-20 0,-8 12 0,-7 11 0,-7 18 0,6 10 0,4-29 0,0 0 0,0 0 0,0 0 0,0 0 0,0 0 0,0 0 0,0 0 0,0 1 0,0-1 0,0 0 0,0 0 0,0 0 0,0 0 0,0 0 0,0 0 0,0 0 0,0 0 0,0 1 0,0-1 0,1 0 0,-1 0 0,0 0 0,0 0 0,0 0 0,0 0 0,0 0 0,0 0 0,0 0 0,0 0 0,0 0 0,1 0 0,-1 0 0,0 0 0,0 0 0,0 1 0,0-1 0,0 0 0,0 0 0,0 0 0,1 0 0,-1 0 0,0 0 0,0 0 0,0-1 0,0 1 0,0 0 0,0 0 0,0 0 0,1 0 0,-1 0 0,0 0 0,0 0 0,0 0 0,0 0 0,0 0 0,11-14 0,2-4 0,-10 18 0,-7 12 0,10-20 0,-4 7 0,-4 7 0,0-3 0,1 0 0,0 0 0,0 1 0,0-1 0,0 0 0,0 6 0,3-6 0,5-16 0,-5 9 0,0-1 0,0 1 0,-1 0 0,1-1 0,-1 1 0,0-1 0,0 0 0,-1 1 0,0-1 0,1 0 0,-2 1 0,1-8 0,0 13 0,0-1 0,0 0 0,0 0 0,0 0 0,0 0 0,0 0 0,0 0 0,0 0 0,0 0 0,0 0 0,0 1 0,0-1 0,0 0 0,0 0 0,0 0 0,0 0 0,0 0 0,0 0 0,0 0 0,0 0 0,0 0 0,-1 1 0,1-1 0,0 0 0,0 0 0,0 0 0,0 0 0,0 0 0,0 0 0,0 0 0,0 0 0,0 0 0,0 0 0,0 0 0,0 0 0,-1 0 0,1 1 0,0-1 0,0 0 0,0 0 0,0 0 0,0 0 0,0 0 0,0 0 0,0 0 0,-1 0 0,1 0 0,0 0 0,0 0 0,0 0 0,0 0 0,0 0 0,0 0 0,0 0 0,0 0 0,0-1 0,-1 1 0,1 0 0,0 0 0,0 0 0,0 0 0,0 0 0,-3 14 0,2-8 0,-13-19 0,14 12 0,6 12 0,4 7 0,-16-29 0,-10-11 0,16 21 0,0 0 0,-1 1 0,1-1 0,-1 0 0,1 1 0,-1-1 0,1 0 0,-1 1 0,0-1 0,1 1 0,-1-1 0,0 1 0,1-1 0,-1 1 0,0 0 0,0-1 0,1 1 0,-1 0 0,0 0 0,0-1 0,0 1 0,1 0 0,-1 0 0,0 0 0,0 0 0,0 0 0,0 0 0,1 0 0,-2 1 0,1-1 0,1 1 0,-1 0 0,1 0 0,-1 0 0,1 0 0,0 0 0,-1-1 0,1 1 0,0 0 0,0 0 0,0 0 0,0 0 0,0 0 0,0 0 0,0 0 0,0 0 0,0 0 0,0 1 0,5 23 0,-3-15 0,2 3 0,-4-23 0,0 9 0,0-1 0,0 1 0,0 0 0,0-1 0,0 1 0,0-1 0,0 1 0,-1 0 0,1-1 0,-1 1 0,1 0 0,-1-1 0,0 1 0,1 0 0,-1 0 0,0-1 0,0 1 0,0 0 0,0 0 0,0 0 0,-1-1 0,-2 2 0,0 0 0,0 0 0,0 0 0,0 1 0,1-1 0,-1 1 0,0 0 0,1 0 0,-1 1 0,0-1 0,1 1 0,-1-1 0,1 1 0,0 0 0,0 1 0,-4 2 0,7-5 0,0 0 0,0 1 0,0-1 0,-1 0 0,1 0 0,0 0 0,0 1 0,0-1 0,0 0 0,0 0 0,0 1 0,0-1 0,0 0 0,0 0 0,0 1 0,0-1 0,0 0 0,0 1 0,0-1 0,0 0 0,0 0 0,0 1 0,0-1 0,0 0 0,0 0 0,0 1 0,0-1 0,0 0 0,0 0 0,1 1 0,-1-1 0,0 0 0,0 0 0,0 0 0,1 1 0,-1-1 0,0 0 0,0 0 0,0 0 0,1 0 0,-1 0 0,0 1 0,0-1 0,1 0 0,-1 0 0,0 0 0,0 0 0,1 0 0,-1 0 0,0 0 0,0 0 0,1 0 0,-1 0 0,0 0 0,0 0 0,1 0 0,-1 0 0,7 0 0,-10-3 0,3-1 0,0 4 0,0-1 0,0 1 0,0-1 0,1 1 0,-1-1 0,0 1 0,0 0 0,0-1 0,0 1 0,0-1 0,0 1 0,0-1 0,0 1 0,0-1 0,-1 1 0,1-1 0,0 1 0,0-1 0,0 1 0,-1 0 0,1-1 0,0 1 0,0-1 0,-1 1 0,1 0 0,0-1 0,-1 1 0,1 0 0,0-1 0,-1 1 0,1 0 0,0-1 0,-1 1 0,1 0 0,-1 0 0,1 0 0,-1-1 0,1 1 0,-1 0 0,0 0 0,-1 0 0,1 0 0,-1 1 0,1-1 0,0 0 0,-1 1 0,1-1 0,0 1 0,0 0 0,-1-1 0,1 1 0,0 0 0,0 0 0,0 0 0,0-1 0,0 1 0,0 0 0,0 0 0,0 1 0,0-1 0,0 0 0,0 2 0,-3-7 0,0 0 0,0 0 0,0 0 0,-9-5 0,6 5 0,0 1 0,0 0 0,0 0 0,0 0 0,0 1 0,0 0 0,-11-1 0,21 5 0,13 14 0,-16-16 0,1 0 0,-1 0 0,1 1 0,-1-1 0,0 0 0,1 0 0,-1 0 0,1 0 0,-1 1 0,1-1 0,-1 0 0,1 0 0,-1 0 0,1 0 0,-1 0 0,1 0 0,-1 0 0,1 0 0,-1-1 0,0 1 0,1 0 0,-1 0 0,1 0 0,-1 0 0,1-1 0,-1 1 0,0 0 0,1 0 0,-1-1 0,1 1 0,-1 0 0,0-1 0,1 1 0,-1 0 0,0-1 0,0 1 0,1 0 0,-1-1 0,0 1 0,0-1 0,1 1 0,-1-1 0,0 1 0,0-1 0,0 1 0,0 0 0,0-2 0,2-1 0,-1 9 0,-1-5 0,0 0 0,0 0 0,0 0 0,0 0 0,1 0 0,-1 0 0,0 0 0,0 0 0,1 0 0,-1 0 0,1 1 0,-1-2 0,1 1 0,0 0 0,-1 0 0,2 1 0,-2-2 0,0 1 0,0-1 0,0 0 0,1 0 0,-1 0 0,0 0 0,0 0 0,0 0 0,0 0 0,0 0 0,0 0 0,1 0 0,-1 0 0,0-1 0,0 1 0,0 0 0,0 0 0,0 0 0,0 0 0,0 0 0,1 0 0,-1 0 0,0 0 0,0 0 0,0 0 0,0 0 0,0 0 0,0 0 0,0-1 0,0 1 0,0 0 0,0 0 0,0 0 0,0 0 0,1 0 0,-1 0 0,0 0 0,0-1 0,0 1 0,0 0 0,0 0 0,0 0 0,0 0 0,0 0 0,0 0 0,0-1 0,0 1 0,0 0 0,0 0 0,0 0 0,0 0 0,-1 0 0,1 0 0,0 0 0,0-1 0,0 1 0,0 0 0,0 0 0,0-3 0,5 7 0,-3-2 0,1 0 0,-1 0 0,1 0 0,-1-1 0,1 1 0,0-1 0,-1 1 0,1-1 0,4 1 0,-7-2 0,0 1 0,1-1 0,-1 0 0,1 0 0,-1 0 0,1 1 0,-1-1 0,1 0 0,-1 0 0,0 0 0,1 0 0,-1 0 0,1 0 0,-1 0 0,1 0 0,-1 0 0,1 0 0,-1 0 0,1 0 0,-1 0 0,1-1 0,-1 1 0,1 0 0,-1 0 0,0 0 0,1-1 0,-1 1 0,1 0 0,-1 0 0,0-1 0,1 1 0,-1 0 0,0-1 0,1 1 0,-1 0 0,0-1 0,0 1 0,1-1 0,-1 1 0,0-1 0,0 1 0,0 0 0,1-1 0,-1 1 0,0-1 0,0 1 0,0-1 0,0 1 0,0-1 0,0 1 0,0-1 0,0 1 0,0-1 0,0 1 0,0-1 0,-1 1 0,1 0 0,0-1 0,0 1 0,0-1 0,0 1 0,-1-1 0,1 1 0,0 0 0,-1-1 0,1 1 0,0-1 0,0 1 0,0 0 0,0 0 0,0-1 0,0 1 0,0 0 0,0-1 0,0 1 0,0 0 0,0 0 0,0-1 0,0 1 0,0 0 0,-1 0 0,1-1 0,0 1 0,0 0 0,0 0 0,0 0 0,0-1 0,-1 1 0,1 0 0,0 0 0,0 0 0,0-1 0,-1 1 0,1 0 0,0 0 0,0 0 0,0 0 0,-1 0 0,1 0 0,0-1 0,0 1 0,-1 0 0,1 0 0,0 0 0,0 0 0,-1 0 0,1 0 0,0 0 0,-1 0 0,1 0 0,0 0 0,0 0 0,-1 0 0,1 0 0,0 0 0,0 1 0,-1-1 0,1 0 0,0 0 0,0 0 0,0 0 0,-1 0 0,1 0 0,0 1 0,0-1 0,0 0 0,-1 0 0,1 0 0,0 1 0,0-1 0,-1 1 0,1 0 0,0-1 0,-1 1 0,1 0 0,0 0 0,0 0 0,-1-1 0,1 1 0,0 0 0,0 0 0,0 0 0,0-1 0,0 1 0,0 0 0,0 0 0,1 0 0,-1 0 0,0-1 0,0 1 0,1 0 0,-1 0 0,1 1 0,0-1 0,0 0 0,0 0 0,1 1 0,-1-1 0,0 0 0,1 0 0,-1 0 0,1 0 0,-1 0 0,1-1 0,-1 1 0,1 0 0,2 0 0,-1 0 0,-17 9 0,13-10 0,1 1 0,-1-1 0,1 0 0,-1 0 0,1 1 0,0-1 0,-1 0 0,1 0 0,-1 1 0,1-1 0,-1 0 0,1 1 0,0-1 0,-1 1 0,1-1 0,0 1 0,0-1 0,-1 0 0,1 1 0,0-1 0,0 1 0,0-1 0,-1 1 0,1-1 0,0 1 0,0 0 0,0 0 0,2-1 0,-1 0 0,1 0 0,0-1 0,0 1 0,-1-1 0,1 1 0,0-1 0,-1 1 0,1-1 0,-1 0 0,1 0 0,-1 0 0,1 0 0,-1 0 0,3-2 0,15-8 0,-19 11 0,1-1 0,0 1 0,-1 0 0,1 0 0,-1 0 0,1 0 0,-1-1 0,1 1 0,0 0 0,-1 0 0,1 0 0,0 0 0,-1 1 0,1-1 0,-1 0 0,1 0 0,0 0 0,-1 0 0,1 1 0,-1-1 0,1 0 0,-1 0 0,1 1 0,-1-1 0,1 0 0,-1 1 0,1 0 0,38 7 0,-21-6 0,-6 1 0,-31 9 0,-13 2 0,30-13 0,0-1 0,0 1 0,0-1 0,-1 1 0,1-1 0,0 0 0,0 0 0,0 0 0,0 0 0,-1 0 0,1 0 0,0-1 0,0 1 0,-2-1 0,3 0 0,1 1 0,0 0 0,-1-1 0,1 1 0,0 0 0,-1 0 0,1-1 0,0 1 0,0 0 0,-1-1 0,1 1 0,0-1 0,0 1 0,0 0 0,0-1 0,-1 1 0,1-1 0,0 1 0,0-1 0,0 1 0,0 0 0,0-1 0,0 1 0,0-1 0,0 1 0,0-1 0,0 1 0,0 0 0,0-1 0,0 1 0,1-1 0,-1 1 0,0 0 0,0-1 0,0 1 0,1-1 0,-1 1 0,0 0 0,0-1 0,1 1 0,-1 0 0,1-1 0,-1 1 0,1-1 0,-1 1 0,1-1 0,-1 1 0,0 0 0,1-1 0,-1 1 0,0-1 0,0 1 0,1-1 0,-1 1 0,0-1 0,0 1 0,0-1 0,0 1 0,0-1 0,1 0 0,-1 1 0,0-1 0,0 1 0,0-1 0,0 1 0,-1-1 0,1 1 0,0-1 0,0 1 0,0-1 0,0 1 0,-1-1 0,1 1 0,0-1 0,0 1 0,-1-1 0,1 1 0,0-1 0,-1 1 0,1-1 0,0 1 0,-1 0 0,1-1 0,-1 1 0,1 0 0,-1-1 0,1 1 0,-1 0 0,-13-5 0,9 7 0,5-1 0,1 0 0,-1 0 0,1 0 0,0-1 0,-1 1 0,1 0 0,0 0 0,-1-1 0,1 1 0,0-1 0,0 1 0,-1 0 0,1-1 0,0 1 0,0-1 0,0 0 0,0 1 0,0-1 0,0 0 0,0 0 0,1 1 0,6 1 0,12 5 0,29 5 0,-47-12 0,0 0 0,0 0 0,0 0 0,-1 0 0,1-1 0,0 1 0,0-1 0,0 1 0,0-1 0,1-1 0,0-2 0,-15 4 0,5 0-273,1 0 0,0 0 0,-1 0 0,-8-2 0,10 1-6553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1:02.292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155 2 24575,'-12'-1'0,"3"1"0,1 0 0,-1 0 0,0 1 0,-12 2 0,20-3 0,-1 1 0,1-1 0,-1 1 0,1-1 0,-1 1 0,1-1 0,-1 1 0,1 0 0,0 0 0,-1 0 0,1 0 0,0 0 0,0 0 0,0 0 0,0 0 0,0 0 0,0 0 0,0 1 0,0-1 0,0 0 0,0 1 0,1-1 0,-1 1 0,0-1 0,1 1 0,0-1 0,-1 1 0,1-1 0,0 1 0,0-1 0,-1 2 0,1-2 0,1 0 0,-1-1 0,0 1 0,0 0 0,0-1 0,0 1 0,0 0 0,1-1 0,-1 1 0,0 0 0,1-1 0,-1 1 0,0-1 0,1 1 0,-1-1 0,0 1 0,1-1 0,-1 1 0,2 0 0,-2-1 0,0 0 0,1 0 0,-1 1 0,0-1 0,0 0 0,1 1 0,-1-1 0,0 0 0,0 1 0,0-1 0,1 0 0,-1 1 0,0-1 0,0 0 0,0 1 0,0-1 0,0 0 0,0 1 0,0-1 0,0 0 0,1 1 0,-1-1 0,-1 1 0,1-1 0,0 0 0,0 1 0,0-1 0,0 0 0,0 1 0,0-1 0,0 0 0,0 1 0,-1-1 0,1 0 0,0 1 0,0-1 0,0 0 0,-1 1 0,1-1 0,0 0 0,0 0 0,-1 1 0,1-1 0,0 0 0,-1 0 0,1 1 0,0-1 0,-1 0 0,0 0 0,0 2 0,0 0 0,-1 0 0,1 0 0,0 0 0,0 1 0,1-1 0,-1 0 0,0 0 0,1 1 0,-1-1 0,1 0 0,-1 5 0,-5 20 0,6-27 0,-1 1 0,1 0 0,-1-1 0,1 1 0,0 0 0,-1-1 0,1 1 0,0 0 0,0 0 0,-1-1 0,1 1 0,0 0 0,0 0 0,0-1 0,0 1 0,0 0 0,0 0 0,0 0 0,0-1 0,0 1 0,1 0 0,-1 0 0,0-1 0,0 1 0,1 0 0,-1-1 0,0 1 0,1 0 0,-1-1 0,2 2 0,20 7 0,-20-9 0,-1 0 0,1 0 0,-1 0 0,0 0 0,1 1 0,-1-1 0,0 1 0,1-1 0,-1 1 0,0-1 0,1 1 0,-1 0 0,0 0 0,0-1 0,0 1 0,0 0 0,0 0 0,0 0 0,0 0 0,0 0 0,0 1 0,1 1 0,-2-2 0,0-1 0,-1 1 0,1-1 0,-1 1 0,1 0 0,0-1 0,-1 1 0,1-1 0,-1 1 0,1-1 0,-1 1 0,1-1 0,-1 0 0,0 1 0,1-1 0,-1 0 0,1 1 0,-1-1 0,0 0 0,1 0 0,-1 0 0,0 0 0,0 1 0,1-1 0,-1 0 0,0 0 0,1 0 0,-1 0 0,0 0 0,0-1 0,-28 2 0,27-1 0,0 0 0,0 0 0,1 0 0,-1 0 0,0 0 0,1 0 0,-1 1 0,1-1 0,-1 0 0,1 1 0,-1 0 0,1-1 0,-1 1 0,1 0 0,-1-1 0,1 1 0,0 0 0,-1 0 0,1 0 0,0 1 0,0-1 0,-2 1 0,2 1 0,-1 0 0,1 0 0,-1 0 0,1 1 0,0-1 0,0 0 0,1 0 0,-1 0 0,1 1 0,-1 3 0,1-3 0,0-1 0,0 1 0,1 0 0,-1 0 0,1 0 0,0 0 0,0-1 0,0 1 0,0 0 0,1-1 0,-1 1 0,1-1 0,0 1 0,0-1 0,0 0 0,1 0 0,-1 0 0,1 0 0,-1 0 0,5 2 0,-5-5 0,-1 0 0,1 0 0,-1 0 0,1-1 0,-1 1 0,1 0 0,-1-1 0,1 1 0,-1-1 0,1 0 0,-1 0 0,0 1 0,1-1 0,-1 0 0,0 0 0,0 0 0,0 0 0,2-2 0,21-22 0,-15 11 0,-9 12 0,1 1 0,0-1 0,0 0 0,0 1 0,0-1 0,0 1 0,0 0 0,0-1 0,0 1 0,1 0 0,-1 0 0,0 0 0,1 0 0,-1 0 0,1 0 0,0 0 0,-1 0 0,1 0 0,-1 1 0,1-1 0,0 1 0,0-1 0,-1 1 0,1 0 0,2-1 0,10-1 0,0 1 0,1 0 0,-1 0 0,17 3 0,-31-2 0,1 0 0,-1 1 0,0-1 0,0 0 0,0 1 0,1-1 0,-1 0 0,0 1 0,0-1 0,0 0 0,0 1 0,1-1 0,-1 0 0,0 1 0,0-1 0,0 0 0,0 1 0,0-1 0,0 0 0,0 1 0,0-1 0,0 0 0,0 1 0,0-1 0,0 0 0,0 1 0,-1-1 0,1 0 0,0 1 0,0-1 0,0 0 0,0 1 0,-1-1 0,1 0 0,0 1 0,0-1 0,-1 0 0,1 0 0,0 1 0,0-1 0,-1 0 0,-13 20 0,11-16 0,-13 17 0,14-19 0,-1 1 0,1-1 0,1 0 0,-1 1 0,0 0 0,0-1 0,1 1 0,0 0 0,-1 0 0,1 0 0,0 0 0,1 0 0,-1 0 0,0 0 0,1 5 0,-1-7 0,1 1 0,-1-1 0,1 0 0,-1 1 0,1-1 0,-1 1 0,0-1 0,0 0 0,1 1 0,-1-1 0,0 0 0,0 0 0,-1 0 0,1 0 0,0 0 0,0 0 0,0 0 0,-1 0 0,-1 1 0,1-1 0,1 0 0,-1-1 0,1 1 0,0 0 0,-1 0 0,1 0 0,0 0 0,0 0 0,0 0 0,0 1 0,0-1 0,0 0 0,0 1 0,0-1 0,0 0 0,1 1 0,-1-1 0,1 1 0,-1-1 0,1 1 0,-1-1 0,1 1 0,0-1 0,0 1 0,0 1 0,0 6 0,1-1 0,0 0 0,1 0 0,0 0 0,0 0 0,0 0 0,1-1 0,0 1 0,1-1 0,6 11 0,-9-18 0,0 0 0,-1 1 0,1-1 0,0 0 0,0 0 0,0 0 0,0 0 0,0 0 0,0 0 0,-1 0 0,1 0 0,0 0 0,0 0 0,0 0 0,0 0 0,0-1 0,-1 1 0,1 0 0,0-1 0,0 1 0,0-1 0,-1 1 0,1-1 0,0 1 0,0-2 0,1 2 0,-1-1 0,0 0 0,1 0 0,-1 0 0,0 0 0,0 0 0,0 0 0,0 0 0,0 0 0,0 0 0,0-1 0,0 1 0,0 0 0,0-1 0,0-1 0,-3-39 0,2 40 0,-1 1 0,1-1 0,0 0 0,0 1 0,-1-1 0,1 1 0,-1-1 0,0 1 0,1-1 0,-1 1 0,0 0 0,0-1 0,0 1 0,0 0 0,0 0 0,0-1 0,0 1 0,-1 0 0,1 0 0,0 0 0,-1 0 0,1 1 0,-3-2 0,4 2 0,-1 0 0,0 1 0,1-1 0,-1 0 0,0 1 0,1-1 0,-1 1 0,0-1 0,1 1 0,-1-1 0,1 1 0,-1-1 0,1 1 0,-1 0 0,1-1 0,-1 1 0,1 0 0,-1-1 0,1 1 0,0 0 0,0-1 0,-1 1 0,1 0 0,0 0 0,0-1 0,0 1 0,0 0 0,0 0 0,0 0 0,0-1 0,0 3 0,-2 26 0,6-16 0,2-16 0,4-21 0,-8-32 0,-2 56 0,0 6 0,3 12 0,4-25 0,6-29 0,-13 34 0,0 1 0,1-1 0,-1 1 0,0-1 0,0 1 0,0-1 0,0 0 0,0 1 0,-1-1 0,1 1 0,0-1 0,-2-1 0,-1 4 0,-1 13 0,3-3 0,-1-1 0,2 1 0,0 21 0,0-32 0,0 0 0,0 0 0,0 0 0,0 0 0,0 0 0,0 0 0,0 0 0,0 0 0,0 1 0,0-1 0,0 0 0,0 0 0,0 0 0,0 0 0,0 0 0,0 0 0,0 0 0,0 1 0,0-1 0,0 0 0,0 0 0,0 0 0,0 0 0,0 0 0,0 0 0,0 0 0,0 0 0,0 1 0,0-1 0,0 0 0,0 0 0,0 0 0,1 0 0,-1 0 0,0 0 0,0 0 0,0 0 0,0 0 0,0 0 0,0 0 0,0 1 0,0-1 0,0 0 0,1 0 0,-1 0 0,0 0 0,0 0 0,0 0 0,0 0 0,0 0 0,0 0 0,0 0 0,1 0 0,-1 0 0,0 0 0,0 0 0,0 0 0,0 0 0,0 0 0,0 0 0,0 0 0,0 0 0,1 0 0,-1-1 0,0 1 0,5-10 0,2-15 0,-4-5 0,-3 27 0,-4 19 0,3 14 0,1-30 0,1 0 0,-1 1 0,0-1 0,0 0 0,0 0 0,0 0 0,0 0 0,0 0 0,0 0 0,0 0 0,0 1 0,0-1 0,0 0 0,1 0 0,-1 0 0,0 0 0,0 0 0,0 0 0,0 0 0,0 0 0,0 0 0,0 0 0,1 0 0,-1 0 0,0 0 0,0 0 0,0 0 0,0 0 0,0 0 0,1 0 0,-1 0 0,0 0 0,0 0 0,0 0 0,0 0 0,0 0 0,0 0 0,1 0 0,-1 0 0,0 0 0,0 0 0,0 0 0,0 0 0,0 0 0,0 0 0,0 0 0,1 0 0,-1-1 0,0 1 0,0 0 0,0 0 0,11-16 0,-6 6 0,0 0 0,-1 0 0,0 0 0,4-18 0,-22 67 0,11-33 0,0 1 0,0 0 0,1 0 0,0 1 0,0-1 0,-1 14 0,3-21 0,-1 0 0,1 0 0,0 1 0,0-1 0,0 0 0,0 0 0,0 0 0,0 0 0,0 0 0,0 0 0,0 1 0,0-1 0,0 0 0,0 0 0,0 0 0,0 0 0,0 0 0,0 0 0,0 1 0,0-1 0,0 0 0,0 0 0,0 0 0,0 0 0,0 0 0,1 0 0,-1 0 0,0 1 0,0-1 0,0 0 0,0 0 0,0 0 0,0 0 0,0 0 0,0 0 0,0 0 0,1 0 0,-1 0 0,0 0 0,0 1 0,0-1 0,0 0 0,0 0 0,0 0 0,1 0 0,-1 0 0,0 0 0,0 0 0,0 0 0,0 0 0,0 0 0,0 0 0,1 0 0,-1 0 0,0 0 0,0 0 0,0 0 0,0-1 0,9-7 0,4-14 0,0-26 0,-16 58 0,-10 34 0,9-31 0,5-20 0,-1 1 0,-3 17 0,-2 3 0,9-33 0,-4 13 0,1 1 0,1 0 0,-1 0 0,1 0 0,0 1 0,0-1 0,0 0 0,1 1 0,-1-1 0,7-7 0,-7 11 0,0-1 0,0 0 0,0 0 0,0 0 0,-1 0 0,1 0 0,0 0 0,-1-1 0,0 1 0,1 0 0,-1-1 0,0 1 0,0-1 0,0 0 0,-1 1 0,1-1 0,-1 0 0,1 1 0,-1-1 0,0 0 0,0 1 0,0-1 0,0 0 0,-1 1 0,0-4 0,-1 8 0,0 1 0,0 0 0,0 0 0,0 0 0,0 0 0,1 0 0,-3 6 0,2-2 0,-1 0 0,2 0 0,-1 0 0,1 1 0,0-1 0,0 12 0,1-14 0,0 0 0,0-1 0,0 1 0,-1-1 0,0 1 0,0-1 0,0 1 0,0-1 0,-1 0 0,1 1 0,-1-1 0,-4 5 0,6-9 0,0 0 0,0 0 0,0 0 0,-1 0 0,1 0 0,0 0 0,0 0 0,0-1 0,0 1 0,-1 0 0,1 0 0,0 0 0,0 0 0,0 0 0,0-1 0,0 1 0,0 0 0,-1 0 0,1 0 0,0 0 0,0-1 0,0 1 0,0 0 0,0 0 0,0 0 0,0-1 0,0 1 0,0 0 0,0 0 0,0 0 0,0-1 0,0 1 0,0 0 0,0 0 0,0 0 0,0-1 0,0 1 0,0 0 0,0 0 0,0 0 0,0 0 0,0-1 0,1 1 0,-1 0 0,0 0 0,0 0 0,0 0 0,0-1 0,1 1 0,2-13 0,1 3 0,2-3 0,0 1 0,-1-1 0,-1 0 0,0 0 0,-1-1 0,3-25 0,-6 39 0,-1 0 0,1 0 0,-1 0 0,1 0 0,-1 0 0,1 0 0,-1 1 0,1-1 0,0 0 0,-1 0 0,1 1 0,-1-1 0,1 0 0,0 0 0,-1 1 0,1-1 0,0 0 0,-1 1 0,1-1 0,0 1 0,0-1 0,-1 0 0,1 1 0,0-1 0,0 1 0,0-1 0,0 1 0,0-1 0,-1 0 0,1 1 0,0 0 0,0 0 0,-1 0 0,1 0 0,-1 0 0,1 0 0,-1 0 0,1 0 0,0 0 0,-1 0 0,1 0 0,0 0 0,0 0 0,0 0 0,0 0 0,0 0 0,0 0 0,0 0 0,0 0 0,0 0 0,0 1 0,1-1 0,-1 0 0,1 1 0,15-19 0,-13 8 0,-18 11 0,13-1 0,1 0 0,-1 0 0,1 0 0,-1 0 0,0-1 0,0 1 0,1-1 0,-1 1 0,0-1 0,0 0 0,0 0 0,0 1 0,1-1 0,-1-1 0,0 1 0,0 0 0,0 0 0,-2-1 0,3 0 0,1 0 0,-1-1 0,0 1 0,1 0 0,-1 0 0,1 0 0,-1-1 0,1 1 0,-1 0 0,1 0 0,0-1 0,0 1 0,-1 0 0,1-1 0,0 1 0,0 0 0,0-1 0,1 1 0,-1 0 0,0-1 0,0 1 0,1 0 0,-1 0 0,1-1 0,0 0 0,-12 26 0,10-23 0,10-14 0,-2 2 0,-5 7 0,0 0 0,1 1 0,-1-1 0,1 1 0,0-1 0,6-5 0,-8 12 0,0 0 0,0 1 0,-1-1 0,1 0 0,-1 0 0,0 1 0,1-1 0,-2 6 0,1-7 0,0-1 0,0 0 0,-1 0 0,1 0 0,0 0 0,0 0 0,0 0 0,0 0 0,0 0 0,0 0 0,0-1 0,0 1 0,1 0 0,-1 0 0,0 0 0,1 0 0,-1 0 0,0 0 0,1 0 0,-1 0 0,1-1 0,-1 1 0,1 0 0,0 0 0,0 0 0,0-1 0,0-1 0,0 0 0,0 1 0,0-1 0,0 0 0,-1 0 0,1 0 0,0 0 0,0 0 0,-1 0 0,1 0 0,0 0 0,-1 0 0,1 0 0,0-1 0,20-52 0,-16 40 0,-8 31 0,-10 30 0,8-94 0,5 45 0,0 1 0,0-1 0,0 1 0,0-1 0,-1 0 0,1 1 0,-1-1 0,1 1 0,-1-1 0,1 1 0,-1 0 0,0-1 0,0 1 0,0 0 0,0-1 0,-2-1 0,3 3 0,0 0 0,0 0 0,0 0 0,-1 0 0,1-1 0,0 1 0,0 0 0,0 0 0,-1 0 0,1 0 0,0 0 0,0 0 0,0 0 0,-1 0 0,1 0 0,0 0 0,0 0 0,0 0 0,-1 0 0,1 0 0,0 1 0,0-1 0,0 0 0,0 0 0,-1 0 0,1 0 0,0 0 0,0 0 0,0 0 0,0 1 0,-1-1 0,1 0 0,0 0 0,0 0 0,0 0 0,0 1 0,0-1 0,-1 0 0,-2 18 0,4-7 0,3-23 0,2-21 0,-8 50 0,1-13 0,2-18 0,0 12 0,-1 0 0,0 0 0,0 0 0,0 0 0,0 0 0,0 0 0,0 0 0,-1 0 0,1 0 0,-1 0 0,1 0 0,-1 0 0,0 1 0,0-1 0,0 0 0,0 0 0,0 1 0,0-1 0,0 0 0,0 1 0,-1-1 0,1 1 0,-1 0 0,1-1 0,-1 1 0,0 0 0,1 0 0,-1 0 0,0 0 0,0 0 0,-2-1 0,1 2 0,1 0 0,0 0 0,0 0 0,-1 0 0,1 0 0,0 0 0,0 0 0,-1 1 0,1-1 0,0 1 0,0 0 0,0-1 0,0 1 0,0 0 0,0 0 0,0 0 0,0 1 0,0-1 0,0 0 0,1 1 0,-1-1 0,0 1 0,1 0 0,-1-1 0,1 1 0,0 0 0,0 0 0,-2 3 0,2-3 0,0 0 0,0 1 0,1-1 0,-1 1 0,1-1 0,-1 1 0,1 0 0,0-1 0,0 1 0,0-1 0,1 4 0,-1-5 0,0-1 0,0 1 0,0-1 0,0 1 0,0-1 0,0 1 0,0-1 0,1 1 0,-1-1 0,0 0 0,0 1 0,1-1 0,-1 1 0,0-1 0,0 0 0,1 1 0,-1-1 0,0 0 0,1 1 0,-1-1 0,1 0 0,-1 0 0,1 1 0,0-1 0,0 0 0,0 0 0,-1 0 0,1 0 0,0-1 0,0 1 0,-1 0 0,1 0 0,0-1 0,0 1 0,-1-1 0,1 1 0,0 0 0,-1-1 0,1 1 0,-1-1 0,1 0 0,-1 1 0,1-1 0,0 0 0,0-1 0,0 1 0,0 0 0,0-1 0,0 1 0,0 0 0,0-1 0,0 0 0,-1 1 0,1-1 0,-1 1 0,1-1 0,-1 0 0,1 1 0,-1-1 0,0 0 0,0 1 0,0-1 0,0 0 0,0 1 0,0-1 0,-1 0 0,1 1 0,0-1 0,-1 0 0,0 1 0,1-1 0,-1 1 0,-1-3 0,2 3 0,-1 0 0,0 0 0,0 0 0,0 0 0,0 0 0,0 0 0,0 1 0,0-1 0,0 0 0,0 0 0,0 1 0,0-1 0,0 1 0,0-1 0,-1 1 0,1-1 0,0 1 0,0 0 0,-1-1 0,1 1 0,0 0 0,-1 0 0,1 0 0,0 0 0,0 0 0,-1 1 0,1-1 0,0 0 0,0 0 0,-1 1 0,1-1 0,0 1 0,0-1 0,0 1 0,-1 0 0,-1 1 0,1 0 0,-1 0 0,1 0 0,0 0 0,0 0 0,0 1 0,0-1 0,-3 5 0,4-5 0,0 0 0,-1 1 0,1-1 0,-1 0 0,1 0 0,-1-1 0,0 1 0,0 0 0,0-1 0,0 1 0,0-1 0,0 1 0,-1-1 0,-2 1 0,3-1 0,0 0 0,1 0 0,-1 0 0,1 0 0,-1 0 0,1 0 0,0 0 0,-1 0 0,1 0 0,0 1 0,-2 2 0,-3 1 0,1-19 0,5 14 0,0 0 0,0-1 0,0 1 0,0 0 0,1 0 0,-1-1 0,0 1 0,0 0 0,0 0 0,0 0 0,0-1 0,0 1 0,0 0 0,0 0 0,0-1 0,0 1 0,0 0 0,-1 0 0,1 0 0,0-1 0,0 1 0,0 0 0,0 0 0,0 0 0,0-1 0,0 1 0,-1 0 0,1 0 0,0 0 0,0-1 0,0 1 0,0 0 0,-1 0 0,1 0 0,0 0 0,0 0 0,0 0 0,-1 0 0,1-1 0,0 1 0,0 0 0,0 0 0,-1 0 0,1 0 0,0 0 0,0 0 0,-1 0 0,1 0 0,0 0 0,0 0 0,-1 0 0,1 0 0,0 0 0,0 0 0,0 0 0,-1 1 0,1-1 0,0 0 0,-10 13 0,4-5 0,4-12 0,-3 63 0,5-66 0,-1-17 0,1 23 0,0 1 0,0 0 0,0-1 0,0 1 0,0-1 0,0 1 0,0 0 0,0-1 0,0 1 0,0-1 0,0 1 0,0 0 0,0-1 0,0 1 0,0-1 0,1 1 0,-1 0 0,0-1 0,0 1 0,0 0 0,1-1 0,-1 1 0,0 0 0,0-1 0,1 1 0,-1 0 0,0-1 0,0 1 0,1 0 0,-1 0 0,0-1 0,1 1 0,-1 0 0,1 0 0,1 0 0,-1 0 0,1 0 0,0 0 0,-1 0 0,1 0 0,-1-1 0,1 1 0,-1 0 0,1-1 0,-1 1 0,1-1 0,-1 1 0,1-1 0,-1 0 0,0 0 0,3-1 0,-2 0 0,-1 1 0,1 0 0,-1 0 0,1 1 0,-1-1 0,1 0 0,0 0 0,0 1 0,-1-1 0,1 1 0,0 0 0,0-1 0,-1 1 0,1 0 0,0 0 0,0 0 0,0 0 0,2 1 0,2 1 0,-4-1 0,0 0 0,-1-1 0,1 1 0,0-1 0,0 1 0,-1-1 0,1 0 0,0 1 0,0-1 0,0 0 0,-1 0 0,1 0 0,0-1 0,0 1 0,0 0 0,-1-1 0,1 1 0,0-1 0,0 1 0,-1-1 0,3-1 0,65-34 0,-65 34 0,1 0 0,-1 0 0,1 1 0,-1 0 0,1-1 0,0 1 0,-1 1 0,1-1 0,0 1 0,0 0 0,6 0 0,-11 1 0,1-1 0,-1 1 0,1 0 0,-1 0 0,1-1 0,-1 1 0,1 0 0,-1 0 0,0-1 0,1 1 0,-1 0 0,0 0 0,0 0 0,0 0 0,0-1 0,0 1 0,0 0 0,0 0 0,0 0 0,0 0 0,0 0 0,0-1 0,0 1 0,-1 0 0,1 0 0,0 0 0,-1 1 0,1-1 0,-1-1 0,1 1 0,0-1 0,0 1 0,-1-1 0,1 0 0,0 1 0,-1-1 0,1 1 0,0-1 0,-1 1 0,1-1 0,-1 0 0,1 1 0,-1-1 0,1 0 0,0 1 0,-1-1 0,0 0 0,1 0 0,-1 0 0,1 1 0,-1-1 0,1 0 0,-1 0 0,1 0 0,-1 0 0,1 0 0,-1 0 0,0 0 0,1 0 0,-1 0 0,1 0 0,-1 0 0,1-1 0,-1 1 0,1 0 0,-1 0 0,1 0 0,-1-1 0,1 1 0,-1 0 0,1-1 0,-1 1 0,1 0 0,0-1 0,-1 1 0,1-1 0,-1 1 0,1 0 0,0-1 0,-1 1 0,1-1 0,0 0 0,-16-25 0,15 23 0,-1 0 0,1 0 0,-1 0 0,1 0 0,-1 0 0,0 1 0,0-1 0,-1 0 0,1 1 0,0 0 0,-4-3 0,3 9 0,3-7 0,0-3 0,0 5 0,0-2 0,0 0 0,0 0 0,0 0 0,0 1 0,0-1 0,-1 0 0,1 0 0,-1 0 0,0 0 0,0 0 0,-1-3 0,-2 45 0,6-31 0,0-8 0,1-18 0,0-28 0,-5 31 0,1 19 0,5 28 0,8-14 0,-4-12 0,-6-12 0,-3 4 0,0-1 0,0 0 0,0 1 0,-1-1 0,1 1 0,-1-1 0,0 1 0,1 0 0,-1 0 0,0-1 0,0 1 0,-1 1 0,1-1 0,0 0 0,0 0 0,-1 1 0,-3-2 0,-45-21 0,51 24 0,-1-1 0,0 1 0,1 0 0,-1-1 0,0 1 0,0 0 0,0 0 0,1 0 0,-1-1 0,0 1 0,0 0 0,0 0 0,1 0 0,-1 0 0,0 0 0,0 0 0,0 1 0,0-1 0,1 0 0,-1 0 0,0 1 0,0-1 0,1 0 0,-1 1 0,-1 0 0,2-1 0,0 1 0,-1 0 0,1 0 0,0 0 0,0 0 0,0-1 0,0 1 0,0 0 0,-1 0 0,2 0 0,-1 0 0,0 0 0,0-1 0,0 1 0,0 0 0,0 0 0,1 0 0,-1 0 0,1 0 0,1 4 0,0 0 0,1 0 0,0 0 0,0-1 0,0 0 0,6 8 0,-4-11 0,-4 1 0,0 9 0,1-34 0,-1 20 0,0 0 0,-1 0 0,1-1 0,-1 1 0,0 0 0,0 0 0,0 0 0,0 0 0,-1 0 0,1 0 0,-1 0 0,-1-4 0,2 7 0,0 0 0,0 0 0,0 0 0,0 0 0,0 0 0,0 0 0,0-1 0,0 1 0,0 0 0,-1 0 0,1 0 0,0 0 0,0 0 0,0 0 0,0 0 0,0 0 0,0 0 0,-1 0 0,1-1 0,0 1 0,0 0 0,0 0 0,0 0 0,0 0 0,-1 0 0,1 0 0,0 0 0,0 0 0,0 0 0,0 0 0,-1 0 0,1 0 0,0 0 0,0 1 0,0-1 0,0 0 0,0 0 0,-1 0 0,1 0 0,0 0 0,0 0 0,0 0 0,0 0 0,0 0 0,0 0 0,0 1 0,-1-1 0,1 0 0,0 0 0,0 0 0,-8 12 0,-3 11 0,11-20 0,4-10 0,4-18 0,-8 23 0,0 0 0,0 0 0,0 0 0,0 0 0,0 0 0,0 0 0,0 0 0,-1 0 0,1 0 0,-1 0 0,1 0 0,-1 0 0,0 1 0,-1-3 0,2 4 0,0-1 0,0 1 0,0 0 0,-1 0 0,1 0 0,0 0 0,0 0 0,0-1 0,-1 1 0,1 0 0,0 0 0,0 0 0,-1 0 0,1 0 0,0 0 0,0 0 0,-1 0 0,1 0 0,0 0 0,0 0 0,0 0 0,-1 0 0,1 0 0,0 0 0,0 0 0,-1 0 0,1 0 0,0 0 0,0 0 0,-1 0 0,1 1 0,0-1 0,0 0 0,0 0 0,-1 0 0,1 0 0,0 1 0,-11 16 0,-2 40 0,10-39 0,2-16 0,1-6 0,-3-22 0,-1 15 0,3 11 0,1 0 0,0 0 0,-1-1 0,1 1 0,0 0 0,-1 0 0,1 0 0,0 0 0,-1 0 0,1 0 0,0 0 0,-1 0 0,1 1 0,0-1 0,-1 0 0,1 0 0,0 0 0,0 0 0,-1 0 0,1 0 0,0 1 0,-1-1 0,1 0 0,0 0 0,0 0 0,0 1 0,-1-1 0,1 0 0,0 0 0,0 1 0,0-1 0,-1 0 0,1 0 0,0 1 0,-2 2 0,1 0 0,0 0 0,0 0 0,0 0 0,0 0 0,0 0 0,1 0 0,-1 0 0,1 0 0,0 0 0,-1 0 0,2 0 0,-1 0 0,1 5 0,0-12 0,2-8 0,-6 11 0,-6 9 0,13-15 0,-1 0 0,0-1 0,0 0 0,-1 1 0,0-1 0,-1 0 0,2-15 0,-3 23 0,0 0 0,0 0 0,0 0 0,0 0 0,-1 0 0,1 0 0,0 0 0,0 0 0,0 0 0,0 0 0,0 1 0,0-1 0,0 0 0,0 0 0,0 0 0,0 0 0,0 0 0,0 0 0,0 0 0,0 0 0,0 0 0,0 0 0,0 0 0,0 0 0,0 0 0,-1 0 0,1 0 0,0 0 0,0 0 0,0 0 0,0 0 0,0 0 0,0 0 0,0 0 0,0 0 0,0 0 0,0 0 0,0 0 0,0-1 0,0 1 0,0 0 0,0 0 0,0 0 0,0 0 0,0 0 0,0 0 0,-5 10 0,-4 13 0,-10 43 0,33-129 0,-15 64 0,-1 12 0,4-10 0,5-12 0,6-21 0,-13 27 0,-8 20 0,3-7 0,3-8 0,1 0 0,-1 1 0,1-1 0,0 1 0,0-1 0,0 1 0,0 0 0,0-1 0,1 1 0,-1 0 0,1 0 0,-1-1 0,1 1 0,0 0 0,1 4 0,-1-7 0,1 0 0,-1 0 0,1 0 0,-1 1 0,1-1 0,-1 0 0,1 0 0,-1 0 0,1 0 0,-1 0 0,1 0 0,-1 0 0,1 0 0,-1 0 0,1 0 0,-1 0 0,1 0 0,0 0 0,-1-1 0,1 1 0,-1 0 0,1 0 0,-1 0 0,0-1 0,1 1 0,-1 0 0,1-1 0,-1 1 0,1 0 0,-1-1 0,0 1 0,1-1 0,-1 1 0,0-1 0,1 1 0,-1-1 0,0 1 0,1-1 0,14-18 0,-10 7 0,1 2 0,-4 21 0,-3-9 0,1 0 0,0 0 0,0 0 0,0 0 0,1 1 0,-1-1 0,0 0 0,1 0 0,-1 0 0,1 0 0,0 0 0,0 0 0,0 0 0,0 0 0,0 0 0,0 0 0,0-1 0,1 1 0,-1 0 0,1-1 0,2 3 0,-2-3 0,0 0 0,0 0 0,0 0 0,0-1 0,0 1 0,0-1 0,1 1 0,-1-1 0,0 0 0,0 0 0,0 0 0,1 0 0,-1 0 0,0 0 0,0-1 0,1 1 0,2-2 0,0 0 0,0 0 0,1 0 0,-1 0 0,0-1 0,0 0 0,0 0 0,-1 0 0,1-1 0,-1 1 0,1-1 0,-1 0 0,-1 0 0,1-1 0,0 1 0,4-10 0,-7 3 0,-10 14 0,-12 15 0,9 3 0,-5 7 0,16-27 0,0 0 0,0 0 0,0 0 0,-1-1 0,1 1 0,0 0 0,0 0 0,-1-1 0,1 1 0,0-1 0,-1 1 0,1-1 0,0 1 0,-1-1 0,1 0 0,-1 0 0,1 0 0,0 0 0,-1 0 0,-1 0 0,-21-3 0,41 2 0,-17 1 0,0 1 0,1-1 0,-1 0 0,0 0 0,1 0 0,-1 0 0,0 0 0,1 0 0,-1 0 0,0 0 0,1 0 0,-1 0 0,1 0 0,-1 0 0,0 0 0,1 0 0,-1-1 0,0 1 0,1 0 0,-1 0 0,0 0 0,1 0 0,-1-1 0,0 1 0,0 0 0,1 0 0,-1 0 0,0-1 0,1 1 0,-1 0 0,0-1 0,0 1 0,0 0 0,1-1 0,-1 1 0,0 0 0,0-1 0,0 1 0,0 0 0,0-1 0,0 1 0,0 0 0,0-1 0,0 1 0,0 0 0,0-1 0,0 1 0,0-1 0,0 1 0,0 0 0,0-1 0,0 0 0,-1 1 0,1 0 0,0 0 0,0-1 0,0 1 0,-1 0 0,1 0 0,0-1 0,-1 1 0,1 0 0,0 0 0,0 0 0,-1 0 0,1 0 0,0-1 0,-1 1 0,1 0 0,0 0 0,-1 0 0,1 0 0,0 0 0,-1 0 0,1 0 0,0 0 0,-1 0 0,1 0 0,0 0 0,-1 0 0,1 0 0,0 0 0,-1 1 0,1-1 0,0 0 0,-1 0 0,1 0 0,0 0 0,-1 1 0,1-1 0,0 0 0,0 0 0,-1 1 0,1-1 0,0 0 0,0 0 0,0 1 0,-1-1 0,1 0 0,0 1 0,0-1 0,0 0 0,0 0 0,0 1 0,0-1 0,-1 1 0,-7 23 0,3-10 0,4-12 0,0-6 0,1 3 0,0 0 0,0 0 0,0-1 0,0 1 0,0 0 0,0 0 0,0 0 0,-1 0 0,1 0 0,0 0 0,-1 0 0,1 0 0,-1 0 0,1 0 0,-1 0 0,1 0 0,-1 0 0,0 0 0,1 0 0,-1 1 0,0-1 0,0 0 0,0 0 0,0 1 0,0-1 0,1 1 0,-1-1 0,0 1 0,0-1 0,0 1 0,-1-1 0,1 1 0,0 0 0,0 0 0,0-1 0,0 1 0,0 0 0,0 0 0,0 0 0,0 0 0,0 0 0,-1 1 0,1-1 0,0 0 0,0 0 0,0 1 0,0-1 0,0 1 0,0-1 0,0 1 0,0-1 0,0 1 0,0-1 0,1 1 0,-1 0 0,0 0 0,0-1 0,0 1 0,1 0 0,-1 0 0,1 0 0,-2 1 0,7-5 0,0 1 0,-1-1 0,1 1 0,0 0 0,0 1 0,7-2 0,-10 2 0,1 0 0,-1 0 0,1 0 0,0 1 0,-1 0 0,1-1 0,0 1 0,0 0 0,-1 0 0,1 0 0,0 1 0,-1-1 0,1 1 0,0-1 0,-1 1 0,1 0 0,-1 0 0,5 2 0,-6-1 0,0 1 0,0-1 0,0 0 0,-1 0 0,1 0 0,-1 0 0,0 0 0,1 1 0,-1-1 0,0 0 0,0 0 0,0 1 0,-1-1 0,1 0 0,-1 0 0,1 0 0,-1 1 0,1-1 0,-1 0 0,0 0 0,-2 3 0,-3 20 0,5-25 0,1 0 0,0 0 0,0 0 0,0 1 0,0-1 0,0 0 0,0 0 0,0 0 0,0 0 0,0 0 0,0 0 0,1 1 0,-1-1 0,0 0 0,0 0 0,0 0 0,0 0 0,0 0 0,0 0 0,0 0 0,0 0 0,0 1 0,0-1 0,0 0 0,0 0 0,0 0 0,0 0 0,1 0 0,-1 0 0,0 0 0,0 0 0,0 0 0,0 0 0,0 0 0,0 0 0,0 0 0,1 0 0,-1 0 0,0 0 0,0 1 0,0-1 0,0 0 0,0 0 0,0 0 0,1-1 0,-1 1 0,0 0 0,0 0 0,0 0 0,0 0 0,0 0 0,0 0 0,0 0 0,1 0 0,-1 0 0,9-7 0,6-11 0,-8 9 0,-3 10 0,-5 21 0,0-8 0,0 2 0,2-3 0,-2 0 0,0 0 0,0 0 0,-1 0 0,-6 21 0,2-94 0,7 64 0,0 7 0,2-11 0,2-9 0,0-2 0,0-1 0,-1 1 0,2-14 0,-5 20 0,-1 0 0,1 0 0,-1-1 0,0 1 0,-1 0 0,1 0 0,-1-1 0,0 1 0,-3-10 0,1 8 0,0-1 0,-1 1 0,0-1 0,0 1 0,-8-11 0,10 15 0,0 0 0,0 1 0,0 0 0,-1 0 0,1-1 0,0 1 0,-1 0 0,0 1 0,1-1 0,-1 0 0,0 1 0,0 0 0,0-1 0,0 1 0,0 1 0,0-1 0,-6-1 0,6 3 0,0 1 0,0-1 0,1 1 0,-1 0 0,0 0 0,1 0 0,-1 0 0,1 0 0,0 0 0,0 1 0,0-1 0,-3 5 0,-10 9 0,13-14 0,0 0 0,1 0 0,-1 1 0,0-1 0,1 0 0,-1 1 0,1-1 0,0 1 0,0-1 0,0 1 0,0 0 0,-1 3 0,1-3 0,1 0 0,-1-1 0,0 1 0,0-1 0,0 1 0,0-1 0,0 1 0,-1-1 0,1 0 0,-1 0 0,1 0 0,-1 0 0,0 0 0,-4 4 0,3-4 0,0 1 0,0 0 0,1 0 0,-1 0 0,1 0 0,-1 1 0,1-1 0,0 1 0,1-1 0,-4 8 0,6-23 0,0-8 0,2 21 0,3 12 0,0-2 0,-5-9 0,0-1 0,0 1 0,0 0 0,0 0 0,0 0 0,0-1 0,0 1 0,0 0 0,-1 0 0,1 0 0,-1 0 0,0 0 0,0 0 0,1 0 0,-1 1 0,0-1 0,-1 0 0,1 0 0,0 0 0,-1 0 0,1 0 0,-1 0 0,0 2 0,-1-4 0,3-5 0,6-8 0,-5 10 0,0 0 0,-1 1 0,1-1 0,0 0 0,-1 0 0,0 0 0,0 0 0,0 0 0,0 0 0,0 0 0,0-6 0,7-18 0,-7 24 0,0 1 0,1-1 0,0 1 0,0 0 0,-1-1 0,1 1 0,0 0 0,1 0 0,-1 1 0,4-4 0,-4 4 0,0-1 0,1 1 0,-1-1 0,0 0 0,0 0 0,0 0 0,-1 0 0,1 0 0,0 0 0,-1 0 0,1-1 0,-1 1 0,0-1 0,0 1 0,1-3 0,-1-1 0,0 0 0,0 1 0,0-1 0,-1 0 0,0 0 0,0 1 0,-1-1 0,0 0 0,-1-5 0,2 8 0,-1 1 0,1 0 0,-1 0 0,0 0 0,0 0 0,0 0 0,0 1 0,0-1 0,0 0 0,-1 0 0,1 1 0,0-1 0,-1 0 0,1 1 0,-1 0 0,0-1 0,0 1 0,1 0 0,-1 0 0,0 0 0,0 0 0,0 0 0,0 0 0,0 1 0,0-1 0,-3 0 0,-5-2 0,12-3 0,15-1 0,-3 5 0,18 0 0,-30 2 0,-1 0 0,0 1 0,0-1 0,0 1 0,0-1 0,0 1 0,0-1 0,0 1 0,0-1 0,0 1 0,0 0 0,0 0 0,0-1 0,0 1 0,-1 0 0,1 0 0,0 0 0,-1 0 0,1 0 0,0 0 0,-1 0 0,1 0 0,-1 0 0,1 2 0,1 1 0,-1 0 0,1 0 0,0-1 0,1 1 0,-1-1 0,1 1 0,-1-1 0,1 0 0,5 4 0,-5-4 0,0 0 0,0 0 0,0 1 0,0-1 0,0 1 0,-1 0 0,0 0 0,0-1 0,2 6 0,2 38-1365,-5-41-5461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1:46.259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0 12 24575,'0'-5'0,"0"-2"-8191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7:11.674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24575,'7'1'0,"0"0"0,1 1 0,-1 0 0,0 0 0,0 1 0,9 4 0,15 4 0,1-3 0,0-3 0,56 4 0,-67-7 0,196 7 0,-157-3 0,-48-4 0,0-1 0,0 0 0,0 0 0,0-1 0,0-1 0,13-2 0,0-9-1365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7:13.46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24575,'2'2'0,"0"1"0,0-1 0,0 0 0,1 0 0,-1-1 0,0 1 0,1 0 0,-1-1 0,1 1 0,4 1 0,-1 0 0,15 8 0,0-1 0,1-1 0,0 0 0,38 8 0,96 11 0,-92-18 0,-15-4 0,87-1 0,1-1 0,-102-1-195,1-2 0,-1-1 0,1-2 0,-1-1 0,1-2 0,41-11 0,-68 13-6631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7:16.261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1 24575,'5'0'0,"0"1"0,0 0 0,0 0 0,0 1 0,-1 0 0,1 0 0,0 0 0,-1 0 0,8 6 0,-6-5 0,0 1 0,1-1 0,-1 0 0,0 0 0,8 1 0,12 1 0,-18-4 0,-1 0 0,1 1 0,-1 0 0,0 0 0,0 0 0,0 1 0,0 0 0,0 1 0,7 4 0,-7-3 0,1-1 0,-1 0 0,1-1 0,-1 0 0,1 0 0,0 0 0,0-1 0,13 2 0,9-1 0,31 0 0,-8-1 0,189 24 0,-173-17 0,-45-4 0,1-2 0,40 1 0,-75-3 0,10-1 0,0 0 0,0 0 0,1 0 0,-1 0 0,0 0 0,0-1 0,0 1 0,0 0 0,0 0 0,0 0 0,0 0 0,0 0 0,0-1 0,1 1 0,-1 0 0,0 0 0,0 0 0,0 0 0,0 0 0,0-1 0,0 1 0,0 0 0,0 0 0,0 0 0,0 0 0,0-1 0,0 1 0,0 0 0,0 0 0,0 0 0,0 0 0,-1 0 0,1-1 0,0 1 0,0 0 0,0 0 0,0 0 0,0 0 0,0 0 0,0 0 0,0-1 0,0 1 0,-1 0 0,1 0 0,0 0 0,0 0 0,0 0 0,0 0 0,0 0 0,-1 0 0,1 0 0,0 0 0,0-1 0,0 1 0,0 0 0,0 0 0,-1 0 0,1 0 0,0 0 0,0 0 0,0 0 0,0 0 0,-1 0 0,1 0 0,0 1 0,0-1 0,0 0 0,-1 0 0,4 0 0,-1 0 0,1 0 0,-1 0 0,0 0 0,1 1 0,-1-1 0,0 1 0,1 0 0,-1 0 0,3 1 0,5 1 0,6-1 0,1-1 0,-1-1 0,0 0 0,1-1 0,29-6 0,31-2 0,-59 9 0,-1-1 0,1-1 0,0-1 0,-1 0 0,0-2 0,27-9 0,-34 7-1365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7:21.146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1 0 24575,'0'1'0,"0"0"0,1 1 0,-1-1 0,0 0 0,1 0 0,-1 0 0,1 0 0,0 0 0,-1 0 0,1 0 0,0 0 0,0 0 0,-1 0 0,1 0 0,0-1 0,0 1 0,0 0 0,0-1 0,0 1 0,0 0 0,0-1 0,2 1 0,29 11 0,-26-10 0,29 7 0,72 11 0,-9-4 0,-54-4 0,23 4 0,125 19 0,-145-23 0,-35-9 0,0 1 0,0-2 0,0 0 0,22 1 0,-31-3 0,22-1 0,-24 1 0,0 0 0,0-1 0,1 1 0,-1 0 0,0 0 0,0-1 0,0 1 0,0 0 0,0-1 0,0 1 0,0-1 0,0 0 0,0 1 0,0-1 0,0 0 0,0 0 0,1 0 0,-30 0 0,28 2 0,0-1 0,-1 0 0,1 0 0,0 0 0,0 0 0,-1 0 0,1 0 0,0 0 0,-1 0 0,1 0 0,0 0 0,0 0 0,-1 0 0,1 0 0,0 0 0,-1-1 0,1 1 0,0 0 0,0 0 0,-1 0 0,1 0 0,0 0 0,0-1 0,-1 1 0,1 0 0,0 0 0,0 0 0,0-1 0,-1 1 0,1 0 0,0 0 0,0-1 0,0 1 0,0 0 0,0 0 0,-1-1 0,1 1 0,0 0 0,0 0 0,0-1 0,0 0 0,11-9 0,21-6 0,-21 12 0,0 1 0,1 0 0,-1 0 0,0 1 0,1 1 0,-1 0 0,1 1 0,17 1 0,-28 0 0,1-1 0,-1 0 0,1 1 0,-1-1 0,1 1 0,-1 0 0,0-1 0,1 1 0,-1 0 0,0 0 0,0 0 0,0 0 0,0 0 0,0 0 0,0 0 0,0 0 0,0 0 0,0 1 0,0-1 0,0 0 0,0 2 0,0 0 0,0-1 0,-1 1 0,1 0 0,-1-1 0,0 1 0,0 0 0,0 0 0,0-1 0,0 1 0,-1 0 0,0 2 0,-1 2 0,0 0 0,0 0 0,-1 0 0,0 0 0,0-1 0,-1 1 0,-8 10 0,8-13 0,0 0 0,0 0 0,-1 0 0,1 0 0,-1-1 0,0 0 0,0 0 0,0 0 0,-1-1 0,1 0 0,-11 3 0,15-4 0,-1-1 0,0 1 0,1-1 0,-1 0 0,0 0 0,0 0 0,1 0 0,-1 0 0,0 0 0,1 0 0,-1-1 0,0 1 0,1 0 0,-1-1 0,0 1 0,1-1 0,-1 0 0,1 0 0,-1 0 0,1 1 0,0-1 0,-1 0 0,1-1 0,0 1 0,-1 0 0,1 0 0,0-1 0,0 1 0,0 0 0,0-1 0,0 1 0,1-1 0,-1 1 0,0-1 0,1 1 0,-1-1 0,1 0 0,-1 1 0,1-1 0,0 0 0,0 1 0,0-1 0,0-2 0,0 3 0,0 0 0,0 0 0,0 0 0,0 0 0,0 0 0,0 0 0,1 0 0,-1 0 0,0 0 0,1 0 0,-1 0 0,0 0 0,1 0 0,-1 0 0,1 0 0,0 0 0,-1 0 0,1 1 0,0-1 0,-1 0 0,1 0 0,0 1 0,0-1 0,0 0 0,0 1 0,1-1 0,1-1 0,0 1 0,0 0 0,0 0 0,0 0 0,0 1 0,0-1 0,6 0 0,-8 1 0,0 0 0,-1 0 0,1 0 0,0 0 0,0 0 0,-1 0 0,1 0 0,0 0 0,0 0 0,-1 0 0,1 0 0,0 1 0,0-1 0,-1 0 0,1 0 0,0 1 0,-1-1 0,1 0 0,0 1 0,-3 0 0,0 0 0,0 0 0,-1 0 0,1 0 0,-1-1 0,1 1 0,0-1 0,-1 0 0,1 0 0,-4 0 0,-9 1 0,0 1 0,0-1 0,-1 0 0,1-1 0,-28-5 0,42 5 0,-1 0 0,1 0 0,0-1 0,0 1 0,0 0 0,0-1 0,0 1 0,1 0 0,-1-1 0,0 1 0,0-1 0,0 0 0,0 1 0,0-1 0,1 0 0,-1 1 0,-1-2 0,2 1 0,0 1 0,0-1 0,0 1 0,0-1 0,0 1 0,0-1 0,0 1 0,0-1 0,0 1 0,0-1 0,0 1 0,0-1 0,0 1 0,0-1 0,0 1 0,1-1 0,-1 1 0,0-1 0,0 1 0,1 0 0,-1-1 0,0 1 0,1-1 0,-1 0 0,4-2 0,-1 0 0,1 0 0,-1 0 0,1 1 0,0-1 0,7-3 0,7-1 0,0 0 0,1 1 0,-1 0 0,1 2 0,33-4 0,-52 8 0,0 0 0,0-1 0,0 1 0,1 0 0,-1 0 0,0 0 0,0 0 0,1 0 0,-1 0 0,0 0 0,1 0 0,-1-1 0,0 1 0,0 0 0,1 0 0,-1 0 0,0 1 0,0-1 0,1 0 0,-1 0 0,0 0 0,1 0 0,-1 0 0,0 0 0,0 0 0,1 0 0,-1 0 0,0 1 0,0-1 0,1 0 0,-1 0 0,0 0 0,0 0 0,0 1 0,0-1 0,1 0 0,-1 0 0,0 1 0,0-1 0,-10 8 0,-20 5 0,18-8 0,4-2 0,1 0 0,-1-1 0,0 0 0,0 0 0,0 0 0,-15 0 0,21-4 0,7-1 0,9-3 0,0 4 0,1-1 0,-1 2 0,1 0 0,17 1 0,-53 5 0,-152 6 0,154-13 0,19 2 0,0 0 0,0 0 0,0 0 0,-1-1 0,1 1 0,0 0 0,0 0 0,0 0 0,0 0 0,0-1 0,0 1 0,0 0 0,0 0 0,0 0 0,0 0 0,0-1 0,0 1 0,0 0 0,0 0 0,0 0 0,1 0 0,-1-1 0,0 1 0,0 0 0,0 0 0,0 0 0,0 0 0,0 0 0,0 0 0,0-1 0,1 1 0,-1 0 0,0 0 0,0 0 0,0 0 0,0 0 0,0 0 0,0 0 0,1 0 0,-1 0 0,0-1 0,0 1 0,0 0 0,0 0 0,1 0 0,-1 0 0,0 0 0,34-13 0,-27 11 0,40-8 0,-45 9 0,1 1 0,0-1 0,0 1 0,-1 0 0,1 0 0,0 0 0,0 0 0,-1 1 0,1-1 0,0 1 0,0-1 0,-1 1 0,5 2 0,-7-3 0,0 0 0,1 0 0,-1 1 0,0-1 0,1 0 0,-1 0 0,0 0 0,0 1 0,1-1 0,-1 0 0,0 0 0,0 1 0,1-1 0,-1 0 0,0 1 0,0-1 0,0 0 0,0 1 0,0-1 0,1 0 0,-1 1 0,0-1 0,0 0 0,0 1 0,0-1 0,0 0 0,0 1 0,0-1 0,0 0 0,0 1 0,0-1 0,0 0 0,0 1 0,-1-1 0,-10 10 0,-17 1 0,12-13 0,16-1 0,10-1 0,117-16 0,-101 17 0,-32 4 0,-91 21 0,55-11 0,35-9 0,16-2 0,24-1 0,-33 1 0,1 0 0,-1 0 0,0 0 0,0 0 0,0 0 0,0 0 0,0 0 0,0 0 0,0 0 0,1 0 0,-1 0 0,0 0 0,0 0 0,0 0 0,0 0 0,0 0 0,0 0 0,0 0 0,0 0 0,1 0 0,-1 1 0,0-1 0,0 0 0,0 0 0,0 0 0,0 0 0,0 0 0,0 0 0,0 0 0,0 0 0,0 0 0,0 1 0,0-1 0,0 0 0,0 0 0,0 0 0,0 0 0,0 0 0,0 0 0,0 0 0,0 0 0,0 1 0,0-1 0,0 0 0,0 0 0,0 0 0,0 0 0,0 0 0,0 0 0,0 0 0,0 1 0,0-1 0,0 0 0,0 0 0,0 0 0,0 0 0,0 0 0,0 0 0,0 0 0,0 0 0,-1 0 0,1 1 0,-18 8 0,9-6 0,3 0 0,0-1 0,0 0 0,0 0 0,-1 0 0,-12 1 0,50-22 0,-25 16 0,41-16 0,-45 18 0,1 0 0,0 0 0,-1 1 0,1-1 0,0 1 0,-1 0 0,1 0 0,0 0 0,0 0 0,-1 0 0,1 0 0,0 1 0,-1 0 0,1-1 0,4 3 0,-8-4 0,1 1 0,-1 0 0,0-1 0,0 1 0,1 0 0,-1 0 0,0 0 0,0-1 0,0 1 0,0 0 0,1 0 0,-1 0 0,0 0 0,0 0 0,0 0 0,1 1 0,-1-1 0,0 0 0,0 0 0,0 1 0,1-1 0,-1 0 0,0 1 0,0-1 0,1 1 0,-1-1 0,0 1 0,1-1 0,-1 1 0,1-1 0,-1 1 0,0 0 0,1-1 0,0 1 0,-1 0 0,1-1 0,-1 1 0,1 0 0,0 0 0,-1-1 0,1 1 0,0 0 0,0 0 0,0 0 0,0 0 0,-1-1 0,1 1 0,0 0 0,1 0 0,-1 0 0,0-1 0,0 1 0,0 0 0,0 0 0,1 0 0,-1-1 0,0 1 0,1 0 0,-1 0 0,0-1 0,1 1 0,-1 0 0,1-1 0,1 2 0,-2-2 0,0 0 0,0 0 0,0-1 0,0 1 0,0 0 0,0 0 0,0 0 0,0-1 0,0 1 0,0 0 0,0 0 0,1 0 0,-1-1 0,0 1 0,0 0 0,0 0 0,0 0 0,1 0 0,-1 0 0,0-1 0,0 1 0,0 0 0,1 0 0,-1 0 0,0 0 0,0 0 0,0 0 0,1 0 0,-1 0 0,0 0 0,0 0 0,0 0 0,1 0 0,-1 0 0,0 0 0,0 0 0,1 0 0,-1 0 0,0 0 0,0 0 0,0 0 0,1 0 0,-1 0 0,0 1 0,3 1 0,-11 5 0,0-2 0,0-2 0,-1 1 0,1-1 0,-1 0 0,1-1 0,-17 3 0,25-5 0,0 0 0,-1 0 0,1 0 0,0 0 0,0 0 0,-1 0 0,1 0 0,0 0 0,-1 1 0,1-1 0,0 0 0,0 0 0,-1 0 0,1 0 0,0 0 0,0-1 0,-1 1 0,1 0 0,0 0 0,-1 0 0,1 0 0,0 0 0,0 0 0,-1 0 0,1 0 0,0-1 0,0 1 0,-1 0 0,1 0 0,0 0 0,0 0 0,0-1 0,-1 1 0,1 0 0,0 0 0,0-1 0,0 1 0,7-10 0,19-8 0,-14 12 0,1 1 0,-1 0 0,1 1 0,0 0 0,1 1 0,17-3 0,-18 7 0,-13-1 0,1 0 0,-1 1 0,0-1 0,0 0 0,0 0 0,0 0 0,0 0 0,0 0 0,0 0 0,0 0 0,0 0 0,0 1 0,1-1 0,-1 0 0,0 0 0,0 0 0,0 0 0,0 0 0,0 1 0,0-1 0,0 0 0,0 0 0,0 0 0,0 0 0,0 0 0,0 0 0,0 1 0,0-1 0,0 0 0,-1 0 0,1 0 0,0 0 0,0 0 0,0 1 0,0-1 0,0 0 0,0 0 0,0 0 0,0 0 0,0 0 0,0 0 0,0 0 0,-1 0 0,-19 13 0,-31 5 0,47-17 0,-1 0 0,1 0 0,0 0 0,-1-1 0,1 0 0,-1 1 0,1-2 0,-1 1 0,1 0 0,-5-2 0,8 2 0,0 0 0,0 0 0,0-1 0,1 1 0,-1 0 0,0-1 0,1 1 0,-1 0 0,0-1 0,1 1 0,-1-1 0,0 1 0,1-1 0,-1 1 0,1-1 0,-1 1 0,1-1 0,-1 0 0,0 0 0,1 1 0,0-1 0,0 1 0,0-1 0,0 1 0,0 0 0,1-1 0,-1 1 0,0-1 0,0 1 0,0-1 0,0 1 0,0 0 0,1-1 0,-1 1 0,0 0 0,0-1 0,0 1 0,1 0 0,-1-1 0,0 1 0,1 0 0,-1-1 0,0 1 0,1 0 0,1-2 0,0 0 0,1 1 0,-1 0 0,0 0 0,1 0 0,-1 0 0,1 0 0,-1 0 0,4 0 0,33-2 0,-37 3 0,0 0 0,0 0 0,0 0 0,0 0 0,0 0 0,0 1 0,0-1 0,0 1 0,0-1 0,0 1 0,0 0 0,0 0 0,-1 0 0,1 0 0,3 2 0,-5-3 0,0 1 0,0-1 0,0 0 0,0 1 0,0-1 0,0 1 0,0-1 0,-1 0 0,1 1 0,0-1 0,0 0 0,0 1 0,-1-1 0,1 0 0,0 1 0,0-1 0,-1 0 0,1 0 0,0 1 0,0-1 0,-1 0 0,1 0 0,0 1 0,-1-1 0,1 0 0,-1 0 0,1 0 0,0 0 0,-1 1 0,1-1 0,0 0 0,-1 0 0,1 0 0,-1 0 0,1 0 0,-1 0 0,-17 4 0,10-2 0,0-1 0,1-1 0,-1 1 0,0-1 0,0-1 0,-8-1 0,15 2 0,1 0 0,0 0 0,0 0 0,-1 0 0,1 0 0,0 0 0,0 0 0,-1 0 0,1 0 0,0 0 0,0 0 0,0 0 0,-1 0 0,1 0 0,0 0 0,0 0 0,0 0 0,-1-1 0,1 1 0,0 0 0,0 0 0,0 0 0,-1 0 0,1-1 0,0 1 0,0 0 0,0 0 0,0 0 0,0-1 0,0 1 0,0 0 0,-1 0 0,1 0 0,0-1 0,0 1 0,0 0 0,7-7 0,17-3 0,-14 6 0,1 1 0,0 0 0,-1 0 0,1 1 0,0 0 0,1 1 0,-1 1 0,0 0 0,0 0 0,12 2 0,-10 5 0,-13-7 0,0 0 0,0 1 0,1-1 0,-1 0 0,0 0 0,0 1 0,0-1 0,0 0 0,0 1 0,0-1 0,0 0 0,0 0 0,0 1 0,0-1 0,-1 0 0,1 1 0,0-1 0,0 0 0,0 0 0,0 1 0,0-1 0,0 0 0,-1 0 0,1 1 0,0-1 0,0 0 0,0 0 0,-1 1 0,-22 13 0,-20 1 0,-48 11 0,182-67 0,-81 38 0,0 0 0,-1 0 0,1 1 0,0 1 0,0 0 0,0 0 0,13 1 0,-5 0 0,31-1 0,-45 1 0,-1-1 0,0 0 0,1 0 0,-1 0 0,0 0 0,0-1 0,0 1 0,0-1 0,0 1 0,0-1 0,0 0 0,3-4 0,-1 3 0,0 1 0,1 0 0,-1 0 0,0 0 0,1 0 0,-1 1 0,1 0 0,-1 0 0,1 1 0,7-1 0,-1 0 0,-4 1-1365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2T07:17:24.532"/>
    </inkml:context>
    <inkml:brush xml:id="br0">
      <inkml:brushProperty name="width" value="0.025" units="cm"/>
      <inkml:brushProperty name="height" value="0.025" units="cm"/>
      <inkml:brushProperty name="color" value="#F6630D"/>
    </inkml:brush>
  </inkml:definitions>
  <inkml:trace contextRef="#ctx0" brushRef="#br0">0 0 24575,'32'12'0,"-17"-9"0,19 4 0,-1 1 0,0 2 0,0 1 0,37 19 0,-42-13 0,-23-12 0,1-1 0,0-1 0,0 1 0,1-1 0,10 4 0,50 12 0,41 14 0,-96-30 0,0 1 0,1-2 0,-1 0 0,1 0 0,14-1 0,67-3 0,-70 1 0,61-4-1365,-80 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7341" y="0"/>
            <a:ext cx="3035088" cy="466116"/>
          </a:xfrm>
          <a:prstGeom prst="rect">
            <a:avLst/>
          </a:prstGeom>
        </p:spPr>
        <p:txBody>
          <a:bodyPr vert="horz" lIns="93104" tIns="46552" rIns="93104" bIns="46552" rtlCol="0"/>
          <a:lstStyle>
            <a:lvl1pPr algn="r">
              <a:defRPr sz="1200"/>
            </a:lvl1pPr>
          </a:lstStyle>
          <a:p>
            <a:fld id="{3CB6537F-A830-EE43-A8E9-93A511673063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1288" y="1160463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04" tIns="46552" rIns="93104" bIns="4655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405" y="4470837"/>
            <a:ext cx="5603240" cy="3657957"/>
          </a:xfrm>
          <a:prstGeom prst="rect">
            <a:avLst/>
          </a:prstGeom>
        </p:spPr>
        <p:txBody>
          <a:bodyPr vert="horz" lIns="93104" tIns="46552" rIns="93104" bIns="46552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7341" y="8823936"/>
            <a:ext cx="3035088" cy="466115"/>
          </a:xfrm>
          <a:prstGeom prst="rect">
            <a:avLst/>
          </a:prstGeom>
        </p:spPr>
        <p:txBody>
          <a:bodyPr vert="horz" lIns="93104" tIns="46552" rIns="93104" bIns="46552" rtlCol="0" anchor="b"/>
          <a:lstStyle>
            <a:lvl1pPr algn="r">
              <a:defRPr sz="1200"/>
            </a:lvl1pPr>
          </a:lstStyle>
          <a:p>
            <a:fld id="{618A995D-0CBF-FF4F-9716-B24CEA7108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50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89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12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76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1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61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81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304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40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26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Here are my contents for today. </a:t>
            </a:r>
            <a:r>
              <a:rPr lang="en-US" b="1" i="0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14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80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08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16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4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20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33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02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03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69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91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First, let us go through some basics.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049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731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8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take a look at why.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20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421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245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75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18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732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To understand the origin of the torque on the disk, we will consider the sound wave hitting the disk. We can plot the pressure at </a:t>
            </a:r>
            <a:r>
              <a:rPr lang="en-US" b="1"/>
              <a:t>(click)</a:t>
            </a:r>
            <a:r>
              <a:rPr lang="en-US" b="0"/>
              <a:t> point A and </a:t>
            </a:r>
            <a:r>
              <a:rPr lang="en-US" b="1"/>
              <a:t>(click)</a:t>
            </a:r>
            <a:r>
              <a:rPr lang="en-US" b="0"/>
              <a:t> point B. We note that the pressures are out of phase. In the first region, </a:t>
            </a:r>
            <a:r>
              <a:rPr lang="en-US" b="1"/>
              <a:t>(click) </a:t>
            </a:r>
            <a:r>
              <a:rPr lang="en-US" b="0"/>
              <a:t>we note that the torque acting on the disk is clockwise while in the </a:t>
            </a:r>
            <a:r>
              <a:rPr lang="en-US" b="1"/>
              <a:t>(click) </a:t>
            </a:r>
            <a:r>
              <a:rPr lang="en-US" b="0"/>
              <a:t>2</a:t>
            </a:r>
            <a:r>
              <a:rPr lang="en-US" b="0" baseline="30000"/>
              <a:t>nd</a:t>
            </a:r>
            <a:r>
              <a:rPr lang="en-US" b="0"/>
              <a:t> region, the torque acting on the disk is anti-clockwise. </a:t>
            </a:r>
            <a:r>
              <a:rPr lang="en-US" b="1"/>
              <a:t>(click) </a:t>
            </a:r>
            <a:r>
              <a:rPr lang="en-US" b="0"/>
              <a:t>Taking the time-average torque, we note that it is zero as the sound wave is sinusoidal. Thus, the initial sound wave cannot account for the torque of the disk.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44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Now, we will attempt to quantitatively model this phenomenon. </a:t>
            </a:r>
            <a:r>
              <a:rPr lang="en-US" b="1"/>
              <a:t>(click)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0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629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621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556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01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3567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836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SG" i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CD86B0-F905-1C4D-9F9E-EB5C6020A01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91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15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8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97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050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/>
              <a:t>This is my experimental setup. </a:t>
            </a:r>
            <a:r>
              <a:rPr lang="en-US" b="1" i="0"/>
              <a:t>(click)</a:t>
            </a:r>
            <a:r>
              <a:rPr lang="en-US" i="0"/>
              <a:t> A signal generator is used to generate a signal that passed to </a:t>
            </a:r>
            <a:r>
              <a:rPr lang="en-US" b="1" i="0"/>
              <a:t>(click) </a:t>
            </a:r>
            <a:r>
              <a:rPr lang="en-US" i="0"/>
              <a:t>the speaker which plays the sound. </a:t>
            </a:r>
            <a:r>
              <a:rPr lang="en-US" b="1" i="0"/>
              <a:t>(click) </a:t>
            </a:r>
            <a:r>
              <a:rPr lang="en-US" i="0"/>
              <a:t>The disk is placed in front of the speaker and </a:t>
            </a:r>
            <a:r>
              <a:rPr lang="en-US" b="1" i="0"/>
              <a:t>(click</a:t>
            </a:r>
            <a:r>
              <a:rPr lang="en-US" i="0"/>
              <a:t> A decibel meter is used to accurately measure the intensity of the sound which is stored by </a:t>
            </a:r>
            <a:r>
              <a:rPr lang="en-US" b="1" i="0"/>
              <a:t>(click) </a:t>
            </a:r>
            <a:r>
              <a:rPr lang="en-US" i="0"/>
              <a:t>the datalogger. </a:t>
            </a:r>
            <a:r>
              <a:rPr lang="en-US" b="1" i="0"/>
              <a:t>(click)</a:t>
            </a:r>
            <a:r>
              <a:rPr lang="en-US" b="0" i="0"/>
              <a:t> The motion of the disk is recorded by a camera. </a:t>
            </a:r>
            <a:r>
              <a:rPr lang="en-US" b="1" i="0"/>
              <a:t>(click)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A995D-0CBF-FF4F-9716-B24CEA7108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85FC286-5A40-4464-A897-1CADF8783C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11604" y="1933194"/>
            <a:ext cx="6103746" cy="7360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 </a:t>
            </a:r>
            <a:r>
              <a:rPr lang="ar-AE"/>
              <a:t>۰</a:t>
            </a:r>
            <a:r>
              <a:rPr lang="en-US"/>
              <a:t> NUS High School Team #</a:t>
            </a:r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126F54-9A25-401B-8874-87F6469EBBB1}"/>
              </a:ext>
            </a:extLst>
          </p:cNvPr>
          <p:cNvCxnSpPr>
            <a:cxnSpLocks/>
          </p:cNvCxnSpPr>
          <p:nvPr userDrawn="1"/>
        </p:nvCxnSpPr>
        <p:spPr>
          <a:xfrm>
            <a:off x="644893" y="2817536"/>
            <a:ext cx="7870457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475C61E5-AC2D-9D49-84DF-B0142972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586" y="365125"/>
            <a:ext cx="5691763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Graphic 3" descr="Telescope with solid fill">
            <a:extLst>
              <a:ext uri="{FF2B5EF4-FFF2-40B4-BE49-F238E27FC236}">
                <a16:creationId xmlns:a16="http://schemas.microsoft.com/office/drawing/2014/main" id="{CA8734E7-8184-4859-BF2F-CB8081B426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650" y="562711"/>
            <a:ext cx="2106574" cy="21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4330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30D5-D04E-4AE2-B080-C3A5E8CB9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700613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84040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EBC0F43-F7B5-4019-8BC4-B31FA88802EB}"/>
              </a:ext>
            </a:extLst>
          </p:cNvPr>
          <p:cNvSpPr txBox="1">
            <a:spLocks/>
          </p:cNvSpPr>
          <p:nvPr userDrawn="1"/>
        </p:nvSpPr>
        <p:spPr>
          <a:xfrm>
            <a:off x="8095488" y="177804"/>
            <a:ext cx="419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318AEB-71DC-461A-AE9F-15B6505DFA7F}" type="slidenum">
              <a:rPr lang="en-SG" sz="1200" b="0" i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pPr/>
              <a:t>‹#›</a:t>
            </a:fld>
            <a:endParaRPr lang="en-SG" sz="1200" b="0" i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E835F3-9636-4292-8181-4C2997D7B4F6}"/>
              </a:ext>
            </a:extLst>
          </p:cNvPr>
          <p:cNvCxnSpPr>
            <a:cxnSpLocks/>
          </p:cNvCxnSpPr>
          <p:nvPr userDrawn="1"/>
        </p:nvCxnSpPr>
        <p:spPr>
          <a:xfrm>
            <a:off x="1560576" y="360366"/>
            <a:ext cx="6534912" cy="0"/>
          </a:xfrm>
          <a:prstGeom prst="line">
            <a:avLst/>
          </a:prstGeom>
          <a:ln w="889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8172FE-1246-4930-B3D8-CEDDD4796C30}"/>
              </a:ext>
            </a:extLst>
          </p:cNvPr>
          <p:cNvSpPr txBox="1">
            <a:spLocks/>
          </p:cNvSpPr>
          <p:nvPr userDrawn="1"/>
        </p:nvSpPr>
        <p:spPr>
          <a:xfrm>
            <a:off x="628650" y="177804"/>
            <a:ext cx="931926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b="0" kern="1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/>
              <a:t>Astro 2022</a:t>
            </a:r>
            <a:endParaRPr lang="en-SG" sz="1200"/>
          </a:p>
        </p:txBody>
      </p:sp>
    </p:spTree>
    <p:extLst>
      <p:ext uri="{BB962C8B-B14F-4D97-AF65-F5344CB8AC3E}">
        <p14:creationId xmlns:p14="http://schemas.microsoft.com/office/powerpoint/2010/main" val="346491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81" r:id="rId3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gif"/><Relationship Id="rId4" Type="http://schemas.openxmlformats.org/officeDocument/2006/relationships/image" Target="../media/image4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6.png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13.xml"/><Relationship Id="rId30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5BD2-3941-41C3-8EFB-73EB98BEE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248" y="955898"/>
            <a:ext cx="5974192" cy="793748"/>
          </a:xfrm>
          <a:prstGeom prst="rect">
            <a:avLst/>
          </a:prstGeom>
        </p:spPr>
        <p:txBody>
          <a:bodyPr/>
          <a:lstStyle/>
          <a:p>
            <a:r>
              <a:rPr lang="en-SG"/>
              <a:t>The Solar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21DFF-41A3-4E5B-B94C-F360546BAB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3248" y="2055772"/>
            <a:ext cx="5762102" cy="736091"/>
          </a:xfrm>
        </p:spPr>
        <p:txBody>
          <a:bodyPr anchor="t">
            <a:normAutofit/>
          </a:bodyPr>
          <a:lstStyle/>
          <a:p>
            <a:r>
              <a:rPr lang="en-GB">
                <a:cs typeface="Segoe UI Semilight"/>
              </a:rPr>
              <a:t>Lim Li Xin Jed</a:t>
            </a:r>
          </a:p>
        </p:txBody>
      </p:sp>
      <p:pic>
        <p:nvPicPr>
          <p:cNvPr id="1026" name="Picture 2" descr="How did the solar system form? | Space">
            <a:extLst>
              <a:ext uri="{FF2B5EF4-FFF2-40B4-BE49-F238E27FC236}">
                <a16:creationId xmlns:a16="http://schemas.microsoft.com/office/drawing/2014/main" id="{8962E7B7-C359-4BBB-9691-AFBED777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688" y="3176535"/>
            <a:ext cx="5948624" cy="3346101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9675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Earth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70A77830-979D-4AED-83C6-50CD08866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0" r="22220"/>
          <a:stretch/>
        </p:blipFill>
        <p:spPr bwMode="auto">
          <a:xfrm>
            <a:off x="2542173" y="1870806"/>
            <a:ext cx="3396464" cy="333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86ACD39-FBA5-4B8F-8363-5AFCFCAD8FED}"/>
              </a:ext>
            </a:extLst>
          </p:cNvPr>
          <p:cNvSpPr/>
          <p:nvPr/>
        </p:nvSpPr>
        <p:spPr>
          <a:xfrm>
            <a:off x="1497205" y="685800"/>
            <a:ext cx="5486400" cy="54864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26" name="Picture 2" descr="China has built an artificial moon that simulates low-gravity conditions on  Earth | South China Morning Post">
            <a:extLst>
              <a:ext uri="{FF2B5EF4-FFF2-40B4-BE49-F238E27FC236}">
                <a16:creationId xmlns:a16="http://schemas.microsoft.com/office/drawing/2014/main" id="{1610FDEC-8844-41F9-B335-E80F60E4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678" y="2767564"/>
            <a:ext cx="1541854" cy="154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D3BBA5-8454-4652-AC1B-8077A5496919}"/>
              </a:ext>
            </a:extLst>
          </p:cNvPr>
          <p:cNvSpPr txBox="1"/>
          <p:nvPr/>
        </p:nvSpPr>
        <p:spPr>
          <a:xfrm>
            <a:off x="7754532" y="3215325"/>
            <a:ext cx="927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Tidally Locked</a:t>
            </a:r>
          </a:p>
        </p:txBody>
      </p:sp>
    </p:spTree>
    <p:extLst>
      <p:ext uri="{BB962C8B-B14F-4D97-AF65-F5344CB8AC3E}">
        <p14:creationId xmlns:p14="http://schemas.microsoft.com/office/powerpoint/2010/main" val="2187609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Mars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 descr="True-color image of Mars acquired by India&amp;#39;s Mars Orbiter Mission : r/space">
            <a:extLst>
              <a:ext uri="{FF2B5EF4-FFF2-40B4-BE49-F238E27FC236}">
                <a16:creationId xmlns:a16="http://schemas.microsoft.com/office/drawing/2014/main" id="{BBBC65C9-179B-4C74-8E3B-674A404B8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" y="1531671"/>
            <a:ext cx="3397346" cy="339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26CBB2-8253-4EDE-A59A-F2AABE690786}"/>
              </a:ext>
            </a:extLst>
          </p:cNvPr>
          <p:cNvSpPr txBox="1"/>
          <p:nvPr/>
        </p:nvSpPr>
        <p:spPr>
          <a:xfrm>
            <a:off x="4215694" y="1528882"/>
            <a:ext cx="4470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Named after the Roman God of War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Very thin atmosphere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Mostly carbon dioxide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Surface is red due </a:t>
            </a:r>
            <a:r>
              <a:rPr lang="en-SG" i="1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due</a:t>
            </a: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 to iron oxide (rust)</a:t>
            </a:r>
          </a:p>
        </p:txBody>
      </p:sp>
      <p:pic>
        <p:nvPicPr>
          <p:cNvPr id="2052" name="Picture 4" descr="ESA - ExoMars first colour image of Phobos">
            <a:extLst>
              <a:ext uri="{FF2B5EF4-FFF2-40B4-BE49-F238E27FC236}">
                <a16:creationId xmlns:a16="http://schemas.microsoft.com/office/drawing/2014/main" id="{6D7952BE-856A-459F-8E11-B051C7E24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502" y="3615969"/>
            <a:ext cx="2006043" cy="1257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rtian Moon&amp;#39;s Orbit Hints at an Ancient Ring of Mars | SETI Institute">
            <a:extLst>
              <a:ext uri="{FF2B5EF4-FFF2-40B4-BE49-F238E27FC236}">
                <a16:creationId xmlns:a16="http://schemas.microsoft.com/office/drawing/2014/main" id="{58B1B15B-477F-4842-A9A1-8C38CEBA4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053" y="3415515"/>
            <a:ext cx="1616404" cy="145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B833BC-D9B4-4AED-89AD-1A492B32BD3D}"/>
              </a:ext>
            </a:extLst>
          </p:cNvPr>
          <p:cNvSpPr txBox="1"/>
          <p:nvPr/>
        </p:nvSpPr>
        <p:spPr>
          <a:xfrm>
            <a:off x="4661490" y="3126692"/>
            <a:ext cx="1286065" cy="369332"/>
          </a:xfrm>
          <a:prstGeom prst="rect">
            <a:avLst/>
          </a:prstGeom>
          <a:solidFill>
            <a:srgbClr val="FFC0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Phobos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AEAA85-39D9-412C-90E3-F5357836B10A}"/>
              </a:ext>
            </a:extLst>
          </p:cNvPr>
          <p:cNvSpPr txBox="1"/>
          <p:nvPr/>
        </p:nvSpPr>
        <p:spPr>
          <a:xfrm>
            <a:off x="6961222" y="2937836"/>
            <a:ext cx="1286065" cy="369332"/>
          </a:xfrm>
          <a:prstGeom prst="rect">
            <a:avLst/>
          </a:prstGeom>
          <a:solidFill>
            <a:srgbClr val="FFC0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Deimos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0D8D3-347D-425F-81E0-7602E6690631}"/>
              </a:ext>
            </a:extLst>
          </p:cNvPr>
          <p:cNvSpPr txBox="1"/>
          <p:nvPr/>
        </p:nvSpPr>
        <p:spPr>
          <a:xfrm>
            <a:off x="2792940" y="907593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Ice Caps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EF1588-BE13-4005-8301-ED491D48CE62}"/>
              </a:ext>
            </a:extLst>
          </p:cNvPr>
          <p:cNvCxnSpPr>
            <a:cxnSpLocks/>
          </p:cNvCxnSpPr>
          <p:nvPr/>
        </p:nvCxnSpPr>
        <p:spPr>
          <a:xfrm flipV="1">
            <a:off x="1874511" y="1376624"/>
            <a:ext cx="1090838" cy="8440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966A1-78ED-4F36-93A7-AF6EAFA438F2}"/>
              </a:ext>
            </a:extLst>
          </p:cNvPr>
          <p:cNvCxnSpPr>
            <a:cxnSpLocks/>
          </p:cNvCxnSpPr>
          <p:nvPr/>
        </p:nvCxnSpPr>
        <p:spPr>
          <a:xfrm flipV="1">
            <a:off x="2668989" y="1376624"/>
            <a:ext cx="476145" cy="2966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2434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Jup</a:t>
            </a:r>
            <a:r>
              <a:rPr lang="en-SG"/>
              <a:t>i</a:t>
            </a:r>
            <a:r>
              <a:rPr lang="en-SG">
                <a:latin typeface="+mj-lt"/>
              </a:rPr>
              <a:t>ter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CC1C2D8-2AFC-4B15-A97F-9ED3C4509311}"/>
              </a:ext>
            </a:extLst>
          </p:cNvPr>
          <p:cNvSpPr txBox="1"/>
          <p:nvPr/>
        </p:nvSpPr>
        <p:spPr>
          <a:xfrm>
            <a:off x="3549886" y="1556379"/>
            <a:ext cx="4801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Named after the king of the Roman Gods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Largest planet in the solar system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Consists of hydrogen and helium – gas giant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The swirly things are storms</a:t>
            </a:r>
          </a:p>
        </p:txBody>
      </p:sp>
      <p:pic>
        <p:nvPicPr>
          <p:cNvPr id="4104" name="Picture 8" descr="An image of Jupiter taken by NASA's Hubble Space Telescope">
            <a:extLst>
              <a:ext uri="{FF2B5EF4-FFF2-40B4-BE49-F238E27FC236}">
                <a16:creationId xmlns:a16="http://schemas.microsoft.com/office/drawing/2014/main" id="{7AB4EE58-19E2-4970-A9C2-F48A7908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56379"/>
            <a:ext cx="2727499" cy="272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C7ECF0-00CC-4233-9ABF-6D0DDD735522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424983" y="3510564"/>
            <a:ext cx="170903" cy="12642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2B07614-E92C-4EF4-A97F-083D812A7A6F}"/>
              </a:ext>
            </a:extLst>
          </p:cNvPr>
          <p:cNvSpPr txBox="1"/>
          <p:nvPr/>
        </p:nvSpPr>
        <p:spPr>
          <a:xfrm>
            <a:off x="1637139" y="4774825"/>
            <a:ext cx="157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Great red spot</a:t>
            </a:r>
          </a:p>
        </p:txBody>
      </p:sp>
      <p:pic>
        <p:nvPicPr>
          <p:cNvPr id="4106" name="Picture 10" descr="Jupiter&amp;#39;s Great Red Spot Is Surprisingly Deep - Scientific American">
            <a:extLst>
              <a:ext uri="{FF2B5EF4-FFF2-40B4-BE49-F238E27FC236}">
                <a16:creationId xmlns:a16="http://schemas.microsoft.com/office/drawing/2014/main" id="{625009A3-5EE5-4C68-9AB6-5EFB53E2B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380" y="3476173"/>
            <a:ext cx="4663970" cy="262447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5793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Jovian Moons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04" name="Picture 8" descr="An image of Jupiter taken by NASA's Hubble Space Telescope">
            <a:extLst>
              <a:ext uri="{FF2B5EF4-FFF2-40B4-BE49-F238E27FC236}">
                <a16:creationId xmlns:a16="http://schemas.microsoft.com/office/drawing/2014/main" id="{7AB4EE58-19E2-4970-A9C2-F48A7908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88" y="2363436"/>
            <a:ext cx="2065199" cy="20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493D3DB-335D-407E-8619-A50F36CC1790}"/>
              </a:ext>
            </a:extLst>
          </p:cNvPr>
          <p:cNvSpPr/>
          <p:nvPr/>
        </p:nvSpPr>
        <p:spPr>
          <a:xfrm>
            <a:off x="4453587" y="2024435"/>
            <a:ext cx="2743200" cy="27432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2" name="Picture 2" descr="Europa (moon) - Wikipedia">
            <a:extLst>
              <a:ext uri="{FF2B5EF4-FFF2-40B4-BE49-F238E27FC236}">
                <a16:creationId xmlns:a16="http://schemas.microsoft.com/office/drawing/2014/main" id="{37FAC937-D7FC-4CA4-9FB8-FF7C0EDC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678" y="3138469"/>
            <a:ext cx="510795" cy="5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04CB213A-0F8D-46DF-8007-F443A4AE62E8}"/>
              </a:ext>
            </a:extLst>
          </p:cNvPr>
          <p:cNvSpPr/>
          <p:nvPr/>
        </p:nvSpPr>
        <p:spPr>
          <a:xfrm>
            <a:off x="3996387" y="1603522"/>
            <a:ext cx="3657600" cy="36576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4" name="Picture 4" descr="Ganymede (moon) - Wikipedia">
            <a:extLst>
              <a:ext uri="{FF2B5EF4-FFF2-40B4-BE49-F238E27FC236}">
                <a16:creationId xmlns:a16="http://schemas.microsoft.com/office/drawing/2014/main" id="{1B9F0F57-FF61-4790-98A0-45DC2A2B6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6269" r="6317" b="5891"/>
          <a:stretch/>
        </p:blipFill>
        <p:spPr bwMode="auto">
          <a:xfrm flipV="1">
            <a:off x="7195075" y="3840929"/>
            <a:ext cx="570647" cy="5877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5CD1F7D-1640-4746-8F0C-0D7410089AD5}"/>
              </a:ext>
            </a:extLst>
          </p:cNvPr>
          <p:cNvSpPr/>
          <p:nvPr/>
        </p:nvSpPr>
        <p:spPr>
          <a:xfrm>
            <a:off x="3539187" y="1107866"/>
            <a:ext cx="4572000" cy="457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6" name="Picture 6" descr="Io (moon) - Wikipedia">
            <a:extLst>
              <a:ext uri="{FF2B5EF4-FFF2-40B4-BE49-F238E27FC236}">
                <a16:creationId xmlns:a16="http://schemas.microsoft.com/office/drawing/2014/main" id="{4E62B6B1-6AB8-4166-8C6F-785A8056B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41" y="4868475"/>
            <a:ext cx="514780" cy="5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4A8FA17-B173-469A-860A-DB30AEFC3AA4}"/>
              </a:ext>
            </a:extLst>
          </p:cNvPr>
          <p:cNvSpPr/>
          <p:nvPr/>
        </p:nvSpPr>
        <p:spPr>
          <a:xfrm>
            <a:off x="3081987" y="685800"/>
            <a:ext cx="5486400" cy="54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8" name="Picture 8" descr="Global Callisto in Color">
            <a:extLst>
              <a:ext uri="{FF2B5EF4-FFF2-40B4-BE49-F238E27FC236}">
                <a16:creationId xmlns:a16="http://schemas.microsoft.com/office/drawing/2014/main" id="{45202A17-5BA6-4086-9BC9-02165EC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41" y="5647751"/>
            <a:ext cx="594481" cy="6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232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0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Europa</a:t>
            </a:r>
            <a:endParaRPr lang="en-SG">
              <a:latin typeface="+mj-l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122" name="Picture 2" descr="Europa (moon) - Wikipedia">
            <a:extLst>
              <a:ext uri="{FF2B5EF4-FFF2-40B4-BE49-F238E27FC236}">
                <a16:creationId xmlns:a16="http://schemas.microsoft.com/office/drawing/2014/main" id="{37FAC937-D7FC-4CA4-9FB8-FF7C0EDC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1E7DB"/>
              </a:clrFrom>
              <a:clrTo>
                <a:srgbClr val="E1E7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08256"/>
            <a:ext cx="3273649" cy="327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32A310-3266-4277-B4C8-83B55E8B01E6}"/>
              </a:ext>
            </a:extLst>
          </p:cNvPr>
          <p:cNvSpPr txBox="1"/>
          <p:nvPr/>
        </p:nvSpPr>
        <p:spPr>
          <a:xfrm>
            <a:off x="4134452" y="1504427"/>
            <a:ext cx="4616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Thick icy crust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Red lines are cracks and ridges in the crust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Formed due to tidal forces acting on Europa</a:t>
            </a:r>
          </a:p>
        </p:txBody>
      </p:sp>
    </p:spTree>
    <p:extLst>
      <p:ext uri="{BB962C8B-B14F-4D97-AF65-F5344CB8AC3E}">
        <p14:creationId xmlns:p14="http://schemas.microsoft.com/office/powerpoint/2010/main" val="4920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627EACA-9B00-4EE2-AED1-D519E498B658}"/>
              </a:ext>
            </a:extLst>
          </p:cNvPr>
          <p:cNvSpPr/>
          <p:nvPr/>
        </p:nvSpPr>
        <p:spPr>
          <a:xfrm>
            <a:off x="0" y="4775144"/>
            <a:ext cx="9144000" cy="210256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20A41C-DB59-43BE-951F-51C67E246549}"/>
              </a:ext>
            </a:extLst>
          </p:cNvPr>
          <p:cNvSpPr/>
          <p:nvPr/>
        </p:nvSpPr>
        <p:spPr>
          <a:xfrm>
            <a:off x="0" y="2411605"/>
            <a:ext cx="9144000" cy="23635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Europa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chemeClr val="bg1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951AB9F-E863-4482-B46A-4293C889F3F0}"/>
              </a:ext>
            </a:extLst>
          </p:cNvPr>
          <p:cNvSpPr/>
          <p:nvPr/>
        </p:nvSpPr>
        <p:spPr>
          <a:xfrm>
            <a:off x="0" y="1477111"/>
            <a:ext cx="9144000" cy="9344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BEB5848-02B5-44BD-8B94-67E6A04E3476}"/>
              </a:ext>
            </a:extLst>
          </p:cNvPr>
          <p:cNvCxnSpPr>
            <a:cxnSpLocks/>
          </p:cNvCxnSpPr>
          <p:nvPr/>
        </p:nvCxnSpPr>
        <p:spPr>
          <a:xfrm>
            <a:off x="7244396" y="1477111"/>
            <a:ext cx="0" cy="934494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F65930-543B-42F6-8040-286CEB055045}"/>
                  </a:ext>
                </a:extLst>
              </p:cNvPr>
              <p:cNvSpPr txBox="1"/>
              <p:nvPr/>
            </p:nvSpPr>
            <p:spPr>
              <a:xfrm>
                <a:off x="7466811" y="1805858"/>
                <a:ext cx="12286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15−25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𝑘𝑚</m:t>
                      </m:r>
                    </m:oMath>
                  </m:oMathPara>
                </a14:m>
                <a:endParaRPr lang="en-SG" i="1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F65930-543B-42F6-8040-286CEB05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811" y="1805858"/>
                <a:ext cx="1228670" cy="276999"/>
              </a:xfrm>
              <a:prstGeom prst="rect">
                <a:avLst/>
              </a:prstGeom>
              <a:blipFill>
                <a:blip r:embed="rId3"/>
                <a:stretch>
                  <a:fillRect l="-3980" r="-4478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D26B70-5951-41A7-9B82-515A6DB98888}"/>
              </a:ext>
            </a:extLst>
          </p:cNvPr>
          <p:cNvCxnSpPr>
            <a:cxnSpLocks/>
          </p:cNvCxnSpPr>
          <p:nvPr/>
        </p:nvCxnSpPr>
        <p:spPr>
          <a:xfrm>
            <a:off x="7244396" y="2411605"/>
            <a:ext cx="0" cy="236354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72673A-8CB9-4D0D-B703-27BA2A18D402}"/>
                  </a:ext>
                </a:extLst>
              </p:cNvPr>
              <p:cNvSpPr txBox="1"/>
              <p:nvPr/>
            </p:nvSpPr>
            <p:spPr>
              <a:xfrm>
                <a:off x="7371526" y="3454875"/>
                <a:ext cx="14851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100−200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𝑘𝑚</m:t>
                      </m:r>
                    </m:oMath>
                  </m:oMathPara>
                </a14:m>
                <a:endParaRPr lang="en-SG" i="1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72673A-8CB9-4D0D-B703-27BA2A18D4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1526" y="3454875"/>
                <a:ext cx="1485150" cy="276999"/>
              </a:xfrm>
              <a:prstGeom prst="rect">
                <a:avLst/>
              </a:prstGeom>
              <a:blipFill>
                <a:blip r:embed="rId4"/>
                <a:stretch>
                  <a:fillRect l="-2869" r="-327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1B2E3C8-580F-49E3-A132-F8D1624B65EA}"/>
              </a:ext>
            </a:extLst>
          </p:cNvPr>
          <p:cNvSpPr/>
          <p:nvPr/>
        </p:nvSpPr>
        <p:spPr>
          <a:xfrm>
            <a:off x="1432651" y="5037286"/>
            <a:ext cx="170822" cy="1024932"/>
          </a:xfrm>
          <a:custGeom>
            <a:avLst/>
            <a:gdLst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80387 w 170822"/>
              <a:gd name="connsiteY4" fmla="*/ 211015 h 1024932"/>
              <a:gd name="connsiteX5" fmla="*/ 170822 w 170822"/>
              <a:gd name="connsiteY5" fmla="*/ 0 h 1024932"/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44152 w 170822"/>
              <a:gd name="connsiteY4" fmla="*/ 157729 h 1024932"/>
              <a:gd name="connsiteX5" fmla="*/ 170822 w 170822"/>
              <a:gd name="connsiteY5" fmla="*/ 0 h 102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822" h="1024932">
                <a:moveTo>
                  <a:pt x="0" y="1024932"/>
                </a:moveTo>
                <a:cubicBezTo>
                  <a:pt x="75363" y="926123"/>
                  <a:pt x="150726" y="827314"/>
                  <a:pt x="160774" y="753626"/>
                </a:cubicBezTo>
                <a:cubicBezTo>
                  <a:pt x="170822" y="679938"/>
                  <a:pt x="61965" y="644769"/>
                  <a:pt x="60290" y="582804"/>
                </a:cubicBezTo>
                <a:cubicBezTo>
                  <a:pt x="58615" y="520839"/>
                  <a:pt x="153416" y="452683"/>
                  <a:pt x="150726" y="381837"/>
                </a:cubicBezTo>
                <a:cubicBezTo>
                  <a:pt x="148036" y="310991"/>
                  <a:pt x="40803" y="221368"/>
                  <a:pt x="44152" y="157729"/>
                </a:cubicBezTo>
                <a:cubicBezTo>
                  <a:pt x="47501" y="94089"/>
                  <a:pt x="-5024" y="70338"/>
                  <a:pt x="1708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B36388D-9E1F-4733-AA28-6ADCF9831E90}"/>
              </a:ext>
            </a:extLst>
          </p:cNvPr>
          <p:cNvSpPr/>
          <p:nvPr/>
        </p:nvSpPr>
        <p:spPr>
          <a:xfrm flipH="1">
            <a:off x="2721349" y="5045975"/>
            <a:ext cx="170822" cy="1024932"/>
          </a:xfrm>
          <a:custGeom>
            <a:avLst/>
            <a:gdLst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80387 w 170822"/>
              <a:gd name="connsiteY4" fmla="*/ 211015 h 1024932"/>
              <a:gd name="connsiteX5" fmla="*/ 170822 w 170822"/>
              <a:gd name="connsiteY5" fmla="*/ 0 h 1024932"/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44152 w 170822"/>
              <a:gd name="connsiteY4" fmla="*/ 157729 h 1024932"/>
              <a:gd name="connsiteX5" fmla="*/ 170822 w 170822"/>
              <a:gd name="connsiteY5" fmla="*/ 0 h 102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822" h="1024932">
                <a:moveTo>
                  <a:pt x="0" y="1024932"/>
                </a:moveTo>
                <a:cubicBezTo>
                  <a:pt x="75363" y="926123"/>
                  <a:pt x="150726" y="827314"/>
                  <a:pt x="160774" y="753626"/>
                </a:cubicBezTo>
                <a:cubicBezTo>
                  <a:pt x="170822" y="679938"/>
                  <a:pt x="61965" y="644769"/>
                  <a:pt x="60290" y="582804"/>
                </a:cubicBezTo>
                <a:cubicBezTo>
                  <a:pt x="58615" y="520839"/>
                  <a:pt x="153416" y="452683"/>
                  <a:pt x="150726" y="381837"/>
                </a:cubicBezTo>
                <a:cubicBezTo>
                  <a:pt x="148036" y="310991"/>
                  <a:pt x="40803" y="221368"/>
                  <a:pt x="44152" y="157729"/>
                </a:cubicBezTo>
                <a:cubicBezTo>
                  <a:pt x="47501" y="94089"/>
                  <a:pt x="-5024" y="70338"/>
                  <a:pt x="1708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D2E3CD9-40CF-4378-B024-D1EC124E0641}"/>
              </a:ext>
            </a:extLst>
          </p:cNvPr>
          <p:cNvSpPr/>
          <p:nvPr/>
        </p:nvSpPr>
        <p:spPr>
          <a:xfrm>
            <a:off x="3832893" y="5039753"/>
            <a:ext cx="170822" cy="1024932"/>
          </a:xfrm>
          <a:custGeom>
            <a:avLst/>
            <a:gdLst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80387 w 170822"/>
              <a:gd name="connsiteY4" fmla="*/ 211015 h 1024932"/>
              <a:gd name="connsiteX5" fmla="*/ 170822 w 170822"/>
              <a:gd name="connsiteY5" fmla="*/ 0 h 1024932"/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44152 w 170822"/>
              <a:gd name="connsiteY4" fmla="*/ 157729 h 1024932"/>
              <a:gd name="connsiteX5" fmla="*/ 170822 w 170822"/>
              <a:gd name="connsiteY5" fmla="*/ 0 h 102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822" h="1024932">
                <a:moveTo>
                  <a:pt x="0" y="1024932"/>
                </a:moveTo>
                <a:cubicBezTo>
                  <a:pt x="75363" y="926123"/>
                  <a:pt x="150726" y="827314"/>
                  <a:pt x="160774" y="753626"/>
                </a:cubicBezTo>
                <a:cubicBezTo>
                  <a:pt x="170822" y="679938"/>
                  <a:pt x="61965" y="644769"/>
                  <a:pt x="60290" y="582804"/>
                </a:cubicBezTo>
                <a:cubicBezTo>
                  <a:pt x="58615" y="520839"/>
                  <a:pt x="153416" y="452683"/>
                  <a:pt x="150726" y="381837"/>
                </a:cubicBezTo>
                <a:cubicBezTo>
                  <a:pt x="148036" y="310991"/>
                  <a:pt x="40803" y="221368"/>
                  <a:pt x="44152" y="157729"/>
                </a:cubicBezTo>
                <a:cubicBezTo>
                  <a:pt x="47501" y="94089"/>
                  <a:pt x="-5024" y="70338"/>
                  <a:pt x="1708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04C5630-F356-49A6-8991-AA23F31BCD80}"/>
              </a:ext>
            </a:extLst>
          </p:cNvPr>
          <p:cNvSpPr/>
          <p:nvPr/>
        </p:nvSpPr>
        <p:spPr>
          <a:xfrm flipH="1">
            <a:off x="5189683" y="5048442"/>
            <a:ext cx="170822" cy="1024932"/>
          </a:xfrm>
          <a:custGeom>
            <a:avLst/>
            <a:gdLst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80387 w 170822"/>
              <a:gd name="connsiteY4" fmla="*/ 211015 h 1024932"/>
              <a:gd name="connsiteX5" fmla="*/ 170822 w 170822"/>
              <a:gd name="connsiteY5" fmla="*/ 0 h 1024932"/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44152 w 170822"/>
              <a:gd name="connsiteY4" fmla="*/ 157729 h 1024932"/>
              <a:gd name="connsiteX5" fmla="*/ 170822 w 170822"/>
              <a:gd name="connsiteY5" fmla="*/ 0 h 102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822" h="1024932">
                <a:moveTo>
                  <a:pt x="0" y="1024932"/>
                </a:moveTo>
                <a:cubicBezTo>
                  <a:pt x="75363" y="926123"/>
                  <a:pt x="150726" y="827314"/>
                  <a:pt x="160774" y="753626"/>
                </a:cubicBezTo>
                <a:cubicBezTo>
                  <a:pt x="170822" y="679938"/>
                  <a:pt x="61965" y="644769"/>
                  <a:pt x="60290" y="582804"/>
                </a:cubicBezTo>
                <a:cubicBezTo>
                  <a:pt x="58615" y="520839"/>
                  <a:pt x="153416" y="452683"/>
                  <a:pt x="150726" y="381837"/>
                </a:cubicBezTo>
                <a:cubicBezTo>
                  <a:pt x="148036" y="310991"/>
                  <a:pt x="40803" y="221368"/>
                  <a:pt x="44152" y="157729"/>
                </a:cubicBezTo>
                <a:cubicBezTo>
                  <a:pt x="47501" y="94089"/>
                  <a:pt x="-5024" y="70338"/>
                  <a:pt x="1708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E21064E-6B24-48F6-94DC-6F2C863C44E5}"/>
              </a:ext>
            </a:extLst>
          </p:cNvPr>
          <p:cNvSpPr/>
          <p:nvPr/>
        </p:nvSpPr>
        <p:spPr>
          <a:xfrm>
            <a:off x="6398984" y="5045975"/>
            <a:ext cx="170822" cy="1024932"/>
          </a:xfrm>
          <a:custGeom>
            <a:avLst/>
            <a:gdLst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80387 w 170822"/>
              <a:gd name="connsiteY4" fmla="*/ 211015 h 1024932"/>
              <a:gd name="connsiteX5" fmla="*/ 170822 w 170822"/>
              <a:gd name="connsiteY5" fmla="*/ 0 h 1024932"/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44152 w 170822"/>
              <a:gd name="connsiteY4" fmla="*/ 157729 h 1024932"/>
              <a:gd name="connsiteX5" fmla="*/ 170822 w 170822"/>
              <a:gd name="connsiteY5" fmla="*/ 0 h 102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822" h="1024932">
                <a:moveTo>
                  <a:pt x="0" y="1024932"/>
                </a:moveTo>
                <a:cubicBezTo>
                  <a:pt x="75363" y="926123"/>
                  <a:pt x="150726" y="827314"/>
                  <a:pt x="160774" y="753626"/>
                </a:cubicBezTo>
                <a:cubicBezTo>
                  <a:pt x="170822" y="679938"/>
                  <a:pt x="61965" y="644769"/>
                  <a:pt x="60290" y="582804"/>
                </a:cubicBezTo>
                <a:cubicBezTo>
                  <a:pt x="58615" y="520839"/>
                  <a:pt x="153416" y="452683"/>
                  <a:pt x="150726" y="381837"/>
                </a:cubicBezTo>
                <a:cubicBezTo>
                  <a:pt x="148036" y="310991"/>
                  <a:pt x="40803" y="221368"/>
                  <a:pt x="44152" y="157729"/>
                </a:cubicBezTo>
                <a:cubicBezTo>
                  <a:pt x="47501" y="94089"/>
                  <a:pt x="-5024" y="70338"/>
                  <a:pt x="1708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3F936A0B-EFDC-48FA-82DB-712D7225D512}"/>
              </a:ext>
            </a:extLst>
          </p:cNvPr>
          <p:cNvSpPr/>
          <p:nvPr/>
        </p:nvSpPr>
        <p:spPr>
          <a:xfrm flipH="1">
            <a:off x="7707134" y="5054664"/>
            <a:ext cx="170822" cy="1024932"/>
          </a:xfrm>
          <a:custGeom>
            <a:avLst/>
            <a:gdLst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80387 w 170822"/>
              <a:gd name="connsiteY4" fmla="*/ 211015 h 1024932"/>
              <a:gd name="connsiteX5" fmla="*/ 170822 w 170822"/>
              <a:gd name="connsiteY5" fmla="*/ 0 h 1024932"/>
              <a:gd name="connsiteX0" fmla="*/ 0 w 170822"/>
              <a:gd name="connsiteY0" fmla="*/ 1024932 h 1024932"/>
              <a:gd name="connsiteX1" fmla="*/ 160774 w 170822"/>
              <a:gd name="connsiteY1" fmla="*/ 753626 h 1024932"/>
              <a:gd name="connsiteX2" fmla="*/ 60290 w 170822"/>
              <a:gd name="connsiteY2" fmla="*/ 582804 h 1024932"/>
              <a:gd name="connsiteX3" fmla="*/ 150726 w 170822"/>
              <a:gd name="connsiteY3" fmla="*/ 381837 h 1024932"/>
              <a:gd name="connsiteX4" fmla="*/ 44152 w 170822"/>
              <a:gd name="connsiteY4" fmla="*/ 157729 h 1024932"/>
              <a:gd name="connsiteX5" fmla="*/ 170822 w 170822"/>
              <a:gd name="connsiteY5" fmla="*/ 0 h 102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0822" h="1024932">
                <a:moveTo>
                  <a:pt x="0" y="1024932"/>
                </a:moveTo>
                <a:cubicBezTo>
                  <a:pt x="75363" y="926123"/>
                  <a:pt x="150726" y="827314"/>
                  <a:pt x="160774" y="753626"/>
                </a:cubicBezTo>
                <a:cubicBezTo>
                  <a:pt x="170822" y="679938"/>
                  <a:pt x="61965" y="644769"/>
                  <a:pt x="60290" y="582804"/>
                </a:cubicBezTo>
                <a:cubicBezTo>
                  <a:pt x="58615" y="520839"/>
                  <a:pt x="153416" y="452683"/>
                  <a:pt x="150726" y="381837"/>
                </a:cubicBezTo>
                <a:cubicBezTo>
                  <a:pt x="148036" y="310991"/>
                  <a:pt x="40803" y="221368"/>
                  <a:pt x="44152" y="157729"/>
                </a:cubicBezTo>
                <a:cubicBezTo>
                  <a:pt x="47501" y="94089"/>
                  <a:pt x="-5024" y="70338"/>
                  <a:pt x="170822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85E2F-F57D-41D3-93F6-D0E2F940E8AF}"/>
              </a:ext>
            </a:extLst>
          </p:cNvPr>
          <p:cNvSpPr txBox="1"/>
          <p:nvPr/>
        </p:nvSpPr>
        <p:spPr>
          <a:xfrm>
            <a:off x="393970" y="1786439"/>
            <a:ext cx="4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9A98707-FFC2-4317-9050-C3AA96D78C4B}"/>
              </a:ext>
            </a:extLst>
          </p:cNvPr>
          <p:cNvSpPr txBox="1"/>
          <p:nvPr/>
        </p:nvSpPr>
        <p:spPr>
          <a:xfrm>
            <a:off x="393970" y="2625682"/>
            <a:ext cx="84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Ocean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5734BC-ACC3-47FD-A1BC-7B1F10617A44}"/>
              </a:ext>
            </a:extLst>
          </p:cNvPr>
          <p:cNvSpPr txBox="1"/>
          <p:nvPr/>
        </p:nvSpPr>
        <p:spPr>
          <a:xfrm>
            <a:off x="384182" y="4919227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Mantle</a:t>
            </a:r>
          </a:p>
        </p:txBody>
      </p:sp>
    </p:spTree>
    <p:extLst>
      <p:ext uri="{BB962C8B-B14F-4D97-AF65-F5344CB8AC3E}">
        <p14:creationId xmlns:p14="http://schemas.microsoft.com/office/powerpoint/2010/main" val="3498229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 animBg="1"/>
      <p:bldP spid="24" grpId="0" animBg="1"/>
      <p:bldP spid="8" grpId="0"/>
      <p:bldP spid="33" grpId="0"/>
      <p:bldP spid="12" grpId="0" animBg="1"/>
      <p:bldP spid="36" grpId="0" animBg="1"/>
      <p:bldP spid="38" grpId="0" animBg="1"/>
      <p:bldP spid="39" grpId="0" animBg="1"/>
      <p:bldP spid="41" grpId="0" animBg="1"/>
      <p:bldP spid="59" grpId="0" animBg="1"/>
      <p:bldP spid="13" grpId="0"/>
      <p:bldP spid="60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Jovian Moons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04" name="Picture 8" descr="An image of Jupiter taken by NASA's Hubble Space Telescope">
            <a:extLst>
              <a:ext uri="{FF2B5EF4-FFF2-40B4-BE49-F238E27FC236}">
                <a16:creationId xmlns:a16="http://schemas.microsoft.com/office/drawing/2014/main" id="{7AB4EE58-19E2-4970-A9C2-F48A7908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88" y="2363436"/>
            <a:ext cx="2065199" cy="20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493D3DB-335D-407E-8619-A50F36CC1790}"/>
              </a:ext>
            </a:extLst>
          </p:cNvPr>
          <p:cNvSpPr/>
          <p:nvPr/>
        </p:nvSpPr>
        <p:spPr>
          <a:xfrm>
            <a:off x="4453587" y="2024435"/>
            <a:ext cx="2743200" cy="27432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2" name="Picture 2" descr="Europa (moon) - Wikipedia">
            <a:extLst>
              <a:ext uri="{FF2B5EF4-FFF2-40B4-BE49-F238E27FC236}">
                <a16:creationId xmlns:a16="http://schemas.microsoft.com/office/drawing/2014/main" id="{37FAC937-D7FC-4CA4-9FB8-FF7C0EDC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678" y="3138469"/>
            <a:ext cx="510795" cy="5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04CB213A-0F8D-46DF-8007-F443A4AE62E8}"/>
              </a:ext>
            </a:extLst>
          </p:cNvPr>
          <p:cNvSpPr/>
          <p:nvPr/>
        </p:nvSpPr>
        <p:spPr>
          <a:xfrm>
            <a:off x="3996387" y="1603522"/>
            <a:ext cx="3657600" cy="36576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4" name="Picture 4" descr="Ganymede (moon) - Wikipedia">
            <a:extLst>
              <a:ext uri="{FF2B5EF4-FFF2-40B4-BE49-F238E27FC236}">
                <a16:creationId xmlns:a16="http://schemas.microsoft.com/office/drawing/2014/main" id="{1B9F0F57-FF61-4790-98A0-45DC2A2B6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6269" r="6317" b="5891"/>
          <a:stretch/>
        </p:blipFill>
        <p:spPr bwMode="auto">
          <a:xfrm flipV="1">
            <a:off x="7195075" y="3840929"/>
            <a:ext cx="570647" cy="5877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5CD1F7D-1640-4746-8F0C-0D7410089AD5}"/>
              </a:ext>
            </a:extLst>
          </p:cNvPr>
          <p:cNvSpPr/>
          <p:nvPr/>
        </p:nvSpPr>
        <p:spPr>
          <a:xfrm>
            <a:off x="3539187" y="1107866"/>
            <a:ext cx="4572000" cy="457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6" name="Picture 6" descr="Io (moon) - Wikipedia">
            <a:extLst>
              <a:ext uri="{FF2B5EF4-FFF2-40B4-BE49-F238E27FC236}">
                <a16:creationId xmlns:a16="http://schemas.microsoft.com/office/drawing/2014/main" id="{4E62B6B1-6AB8-4166-8C6F-785A8056B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41" y="4868475"/>
            <a:ext cx="514780" cy="5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4A8FA17-B173-469A-860A-DB30AEFC3AA4}"/>
              </a:ext>
            </a:extLst>
          </p:cNvPr>
          <p:cNvSpPr/>
          <p:nvPr/>
        </p:nvSpPr>
        <p:spPr>
          <a:xfrm>
            <a:off x="3081987" y="685800"/>
            <a:ext cx="5486400" cy="54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8" name="Picture 8" descr="Global Callisto in Color">
            <a:extLst>
              <a:ext uri="{FF2B5EF4-FFF2-40B4-BE49-F238E27FC236}">
                <a16:creationId xmlns:a16="http://schemas.microsoft.com/office/drawing/2014/main" id="{45202A17-5BA6-4086-9BC9-02165EC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41" y="5647751"/>
            <a:ext cx="594481" cy="6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2930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Ganymede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124" name="Picture 4" descr="Ganymede (moon) - Wikipedia">
            <a:extLst>
              <a:ext uri="{FF2B5EF4-FFF2-40B4-BE49-F238E27FC236}">
                <a16:creationId xmlns:a16="http://schemas.microsoft.com/office/drawing/2014/main" id="{1B9F0F57-FF61-4790-98A0-45DC2A2B6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97" t="278" r="-864" b="-1097"/>
          <a:stretch/>
        </p:blipFill>
        <p:spPr bwMode="auto">
          <a:xfrm flipV="1">
            <a:off x="651778" y="1527246"/>
            <a:ext cx="3828292" cy="380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87EC1D-67D9-42A9-853E-B1EADE75C52D}"/>
              </a:ext>
            </a:extLst>
          </p:cNvPr>
          <p:cNvSpPr txBox="1"/>
          <p:nvPr/>
        </p:nvSpPr>
        <p:spPr>
          <a:xfrm>
            <a:off x="4633970" y="1531075"/>
            <a:ext cx="3828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Largest moon in the solar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Even larger than Mercury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Has its own magnetic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Thin atmosphere of mostly oxygen</a:t>
            </a:r>
          </a:p>
        </p:txBody>
      </p:sp>
    </p:spTree>
    <p:extLst>
      <p:ext uri="{BB962C8B-B14F-4D97-AF65-F5344CB8AC3E}">
        <p14:creationId xmlns:p14="http://schemas.microsoft.com/office/powerpoint/2010/main" val="85860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Jovian Moons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04" name="Picture 8" descr="An image of Jupiter taken by NASA's Hubble Space Telescope">
            <a:extLst>
              <a:ext uri="{FF2B5EF4-FFF2-40B4-BE49-F238E27FC236}">
                <a16:creationId xmlns:a16="http://schemas.microsoft.com/office/drawing/2014/main" id="{7AB4EE58-19E2-4970-A9C2-F48A7908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88" y="2363436"/>
            <a:ext cx="2065199" cy="20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493D3DB-335D-407E-8619-A50F36CC1790}"/>
              </a:ext>
            </a:extLst>
          </p:cNvPr>
          <p:cNvSpPr/>
          <p:nvPr/>
        </p:nvSpPr>
        <p:spPr>
          <a:xfrm>
            <a:off x="4453587" y="2024435"/>
            <a:ext cx="2743200" cy="27432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2" name="Picture 2" descr="Europa (moon) - Wikipedia">
            <a:extLst>
              <a:ext uri="{FF2B5EF4-FFF2-40B4-BE49-F238E27FC236}">
                <a16:creationId xmlns:a16="http://schemas.microsoft.com/office/drawing/2014/main" id="{37FAC937-D7FC-4CA4-9FB8-FF7C0EDC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678" y="3138469"/>
            <a:ext cx="510795" cy="5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04CB213A-0F8D-46DF-8007-F443A4AE62E8}"/>
              </a:ext>
            </a:extLst>
          </p:cNvPr>
          <p:cNvSpPr/>
          <p:nvPr/>
        </p:nvSpPr>
        <p:spPr>
          <a:xfrm>
            <a:off x="3996387" y="1603522"/>
            <a:ext cx="3657600" cy="36576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4" name="Picture 4" descr="Ganymede (moon) - Wikipedia">
            <a:extLst>
              <a:ext uri="{FF2B5EF4-FFF2-40B4-BE49-F238E27FC236}">
                <a16:creationId xmlns:a16="http://schemas.microsoft.com/office/drawing/2014/main" id="{1B9F0F57-FF61-4790-98A0-45DC2A2B6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6269" r="6317" b="5891"/>
          <a:stretch/>
        </p:blipFill>
        <p:spPr bwMode="auto">
          <a:xfrm flipV="1">
            <a:off x="7195075" y="3840929"/>
            <a:ext cx="570647" cy="5877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5CD1F7D-1640-4746-8F0C-0D7410089AD5}"/>
              </a:ext>
            </a:extLst>
          </p:cNvPr>
          <p:cNvSpPr/>
          <p:nvPr/>
        </p:nvSpPr>
        <p:spPr>
          <a:xfrm>
            <a:off x="3539187" y="1107866"/>
            <a:ext cx="4572000" cy="457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6" name="Picture 6" descr="Io (moon) - Wikipedia">
            <a:extLst>
              <a:ext uri="{FF2B5EF4-FFF2-40B4-BE49-F238E27FC236}">
                <a16:creationId xmlns:a16="http://schemas.microsoft.com/office/drawing/2014/main" id="{4E62B6B1-6AB8-4166-8C6F-785A8056B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41" y="4868475"/>
            <a:ext cx="514780" cy="5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4A8FA17-B173-469A-860A-DB30AEFC3AA4}"/>
              </a:ext>
            </a:extLst>
          </p:cNvPr>
          <p:cNvSpPr/>
          <p:nvPr/>
        </p:nvSpPr>
        <p:spPr>
          <a:xfrm>
            <a:off x="3081987" y="685800"/>
            <a:ext cx="5486400" cy="54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8" name="Picture 8" descr="Global Callisto in Color">
            <a:extLst>
              <a:ext uri="{FF2B5EF4-FFF2-40B4-BE49-F238E27FC236}">
                <a16:creationId xmlns:a16="http://schemas.microsoft.com/office/drawing/2014/main" id="{45202A17-5BA6-4086-9BC9-02165EC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41" y="5647751"/>
            <a:ext cx="594481" cy="6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71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Io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126" name="Picture 6" descr="Io (moon) - Wikipedia">
            <a:extLst>
              <a:ext uri="{FF2B5EF4-FFF2-40B4-BE49-F238E27FC236}">
                <a16:creationId xmlns:a16="http://schemas.microsoft.com/office/drawing/2014/main" id="{4E62B6B1-6AB8-4166-8C6F-785A8056B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CA"/>
              </a:clrFrom>
              <a:clrTo>
                <a:srgbClr val="FFFFC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6" y="1505450"/>
            <a:ext cx="2976568" cy="297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A50A9A-D3A1-4FA0-91EB-99208E9647E6}"/>
              </a:ext>
            </a:extLst>
          </p:cNvPr>
          <p:cNvSpPr txBox="1"/>
          <p:nvPr/>
        </p:nvSpPr>
        <p:spPr>
          <a:xfrm>
            <a:off x="3980762" y="1505451"/>
            <a:ext cx="46115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Most geologically active object in the solar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Volcanos spew </a:t>
            </a:r>
            <a:r>
              <a:rPr lang="en-SG" i="1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sulfur</a:t>
            </a: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 compounds everywhere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Volcanism caused by tidal heating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i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140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CC4EE84-288B-464C-8018-1B7EFBF26418}"/>
              </a:ext>
            </a:extLst>
          </p:cNvPr>
          <p:cNvGrpSpPr/>
          <p:nvPr/>
        </p:nvGrpSpPr>
        <p:grpSpPr>
          <a:xfrm>
            <a:off x="1828800" y="1676400"/>
            <a:ext cx="5974046" cy="715582"/>
            <a:chOff x="1828800" y="1676400"/>
            <a:chExt cx="5974046" cy="71558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9D674BB-73A6-4296-8422-C1DB31D91B01}"/>
                </a:ext>
              </a:extLst>
            </p:cNvPr>
            <p:cNvSpPr/>
            <p:nvPr/>
          </p:nvSpPr>
          <p:spPr>
            <a:xfrm>
              <a:off x="2962312" y="1676401"/>
              <a:ext cx="4840534" cy="715581"/>
            </a:xfrm>
            <a:prstGeom prst="rect">
              <a:avLst/>
            </a:prstGeom>
            <a:ln>
              <a:solidFill>
                <a:srgbClr val="FFF2CC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2000" b="1">
                  <a:latin typeface="Segoe UI Semibold" panose="020B0502040204020203" pitchFamily="34" charset="0"/>
                  <a:cs typeface="Segoe UI Semibold" panose="020B0502040204020203" pitchFamily="34" charset="0"/>
                </a:rPr>
                <a:t>Planets</a:t>
              </a:r>
            </a:p>
            <a:p>
              <a:pPr algn="ctr">
                <a:spcBef>
                  <a:spcPts val="300"/>
                </a:spcBef>
              </a:pPr>
              <a:r>
                <a:rPr lang="en-US" i="1"/>
                <a:t>Sorry Pluto</a:t>
              </a:r>
              <a:r>
                <a:rPr lang="en-US" b="1" i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☹</a:t>
              </a:r>
              <a:endParaRPr lang="en-US" i="1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DD4A8DF-1DC1-44B8-A4E6-609A695DBC06}"/>
                </a:ext>
              </a:extLst>
            </p:cNvPr>
            <p:cNvGrpSpPr/>
            <p:nvPr/>
          </p:nvGrpSpPr>
          <p:grpSpPr>
            <a:xfrm>
              <a:off x="1828800" y="1676400"/>
              <a:ext cx="745735" cy="715581"/>
              <a:chOff x="1094613" y="2108130"/>
              <a:chExt cx="745735" cy="71558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6FF62194-3F8E-4646-93D1-F3CF013113AE}"/>
                  </a:ext>
                </a:extLst>
              </p:cNvPr>
              <p:cNvCxnSpPr/>
              <p:nvPr/>
            </p:nvCxnSpPr>
            <p:spPr>
              <a:xfrm>
                <a:off x="1094613" y="2108130"/>
                <a:ext cx="0" cy="71558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1F37DB-52E1-4FD4-B644-D4136A844C0F}"/>
                  </a:ext>
                </a:extLst>
              </p:cNvPr>
              <p:cNvSpPr txBox="1"/>
              <p:nvPr/>
            </p:nvSpPr>
            <p:spPr>
              <a:xfrm>
                <a:off x="1540266" y="2235087"/>
                <a:ext cx="300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/>
                  <a:t>1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1E1DC8-6E31-402C-95A6-1263D824223B}"/>
              </a:ext>
            </a:extLst>
          </p:cNvPr>
          <p:cNvGrpSpPr/>
          <p:nvPr/>
        </p:nvGrpSpPr>
        <p:grpSpPr>
          <a:xfrm>
            <a:off x="1828800" y="2675571"/>
            <a:ext cx="6062460" cy="736601"/>
            <a:chOff x="1828800" y="2675571"/>
            <a:chExt cx="6062460" cy="7366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7B5BC97-58A1-4F6F-ADDD-59A31A952C53}"/>
                </a:ext>
              </a:extLst>
            </p:cNvPr>
            <p:cNvSpPr/>
            <p:nvPr/>
          </p:nvSpPr>
          <p:spPr>
            <a:xfrm>
              <a:off x="2962312" y="2696591"/>
              <a:ext cx="4928948" cy="715581"/>
            </a:xfrm>
            <a:prstGeom prst="rect">
              <a:avLst/>
            </a:prstGeom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2000" b="1"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Asteroid Belt</a:t>
              </a:r>
            </a:p>
            <a:p>
              <a:pPr algn="ctr">
                <a:spcBef>
                  <a:spcPts val="300"/>
                </a:spcBef>
              </a:pPr>
              <a:r>
                <a:rPr lang="en-US" i="1"/>
                <a:t>It killed the dinosaurs</a:t>
              </a:r>
              <a:endParaRPr lang="en-GB" i="1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1C17ECA-95C8-4AD9-BC73-1ACF23100C1F}"/>
                </a:ext>
              </a:extLst>
            </p:cNvPr>
            <p:cNvGrpSpPr/>
            <p:nvPr/>
          </p:nvGrpSpPr>
          <p:grpSpPr>
            <a:xfrm>
              <a:off x="1828800" y="2675571"/>
              <a:ext cx="768979" cy="715581"/>
              <a:chOff x="1094613" y="3185507"/>
              <a:chExt cx="768979" cy="71558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A485E17-F527-4AB9-AA49-3A0ECBA1491A}"/>
                  </a:ext>
                </a:extLst>
              </p:cNvPr>
              <p:cNvCxnSpPr/>
              <p:nvPr/>
            </p:nvCxnSpPr>
            <p:spPr>
              <a:xfrm>
                <a:off x="1094613" y="3185507"/>
                <a:ext cx="0" cy="71558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326E3-09D1-495C-9635-E0DB0869DA47}"/>
                  </a:ext>
                </a:extLst>
              </p:cNvPr>
              <p:cNvSpPr txBox="1"/>
              <p:nvPr/>
            </p:nvSpPr>
            <p:spPr>
              <a:xfrm>
                <a:off x="1517022" y="3318032"/>
                <a:ext cx="346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/>
                  <a:t>2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79E559-81DA-4C55-9CB0-935E63DCCA0A}"/>
              </a:ext>
            </a:extLst>
          </p:cNvPr>
          <p:cNvGrpSpPr/>
          <p:nvPr/>
        </p:nvGrpSpPr>
        <p:grpSpPr>
          <a:xfrm>
            <a:off x="1828800" y="4673913"/>
            <a:ext cx="5974045" cy="715581"/>
            <a:chOff x="1828800" y="4673913"/>
            <a:chExt cx="5974045" cy="7155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8DC74C2-2F5C-47F4-B17D-E2CC369AAFB0}"/>
                </a:ext>
              </a:extLst>
            </p:cNvPr>
            <p:cNvSpPr/>
            <p:nvPr/>
          </p:nvSpPr>
          <p:spPr>
            <a:xfrm>
              <a:off x="2962311" y="4673913"/>
              <a:ext cx="4840534" cy="715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ts val="300"/>
                </a:spcBef>
              </a:pPr>
              <a:r>
                <a:rPr lang="en-US" sz="2000" b="1">
                  <a:latin typeface="Segoe UI Semibold" panose="020B0502040204020203" pitchFamily="34" charset="0"/>
                  <a:cs typeface="Segoe UI Semibold" panose="020B0502040204020203" pitchFamily="34" charset="0"/>
                </a:rPr>
                <a:t>Oort Cloud</a:t>
              </a:r>
            </a:p>
            <a:p>
              <a:pPr algn="ctr">
                <a:spcBef>
                  <a:spcPts val="300"/>
                </a:spcBef>
              </a:pPr>
              <a:r>
                <a:rPr lang="en-US" i="1">
                  <a:cs typeface="Segoe UI Semibold" panose="020B0702040204020203" pitchFamily="34" charset="0"/>
                </a:rPr>
                <a:t>Edge of the Solar System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525E48-D07F-4811-ADB3-5F108A5E3F05}"/>
                </a:ext>
              </a:extLst>
            </p:cNvPr>
            <p:cNvGrpSpPr/>
            <p:nvPr/>
          </p:nvGrpSpPr>
          <p:grpSpPr>
            <a:xfrm>
              <a:off x="1828800" y="4673913"/>
              <a:ext cx="775391" cy="715581"/>
              <a:chOff x="1094613" y="4271359"/>
              <a:chExt cx="775391" cy="715581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7931224-91AD-42DA-B996-5ECC72C75950}"/>
                  </a:ext>
                </a:extLst>
              </p:cNvPr>
              <p:cNvCxnSpPr/>
              <p:nvPr/>
            </p:nvCxnSpPr>
            <p:spPr>
              <a:xfrm>
                <a:off x="1094613" y="4271359"/>
                <a:ext cx="0" cy="71558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4995CE-222C-4343-B272-BBD7A6D388E2}"/>
                  </a:ext>
                </a:extLst>
              </p:cNvPr>
              <p:cNvSpPr txBox="1"/>
              <p:nvPr/>
            </p:nvSpPr>
            <p:spPr>
              <a:xfrm>
                <a:off x="1517022" y="4398316"/>
                <a:ext cx="3529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/>
                  <a:t>4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D97022-B944-43B8-ABDB-9A89175F8BE8}"/>
              </a:ext>
            </a:extLst>
          </p:cNvPr>
          <p:cNvGrpSpPr/>
          <p:nvPr/>
        </p:nvGrpSpPr>
        <p:grpSpPr>
          <a:xfrm>
            <a:off x="1828800" y="3674741"/>
            <a:ext cx="6081305" cy="715582"/>
            <a:chOff x="1828800" y="3674741"/>
            <a:chExt cx="6081305" cy="71558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60623B-AF3D-4E99-8B3B-77E9A9396D86}"/>
                </a:ext>
              </a:extLst>
            </p:cNvPr>
            <p:cNvSpPr/>
            <p:nvPr/>
          </p:nvSpPr>
          <p:spPr>
            <a:xfrm>
              <a:off x="2855052" y="3674741"/>
              <a:ext cx="5055053" cy="715581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 algn="ctr">
                <a:spcBef>
                  <a:spcPts val="300"/>
                </a:spcBef>
              </a:pPr>
              <a:r>
                <a:rPr lang="en-US" sz="2000" b="1">
                  <a:solidFill>
                    <a:prstClr val="black"/>
                  </a:soli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Kuiper Belt</a:t>
              </a:r>
            </a:p>
            <a:p>
              <a:pPr lvl="0" algn="ctr">
                <a:spcBef>
                  <a:spcPts val="300"/>
                </a:spcBef>
              </a:pPr>
              <a:r>
                <a:rPr lang="en-US" i="1">
                  <a:solidFill>
                    <a:prstClr val="black"/>
                  </a:solidFill>
                  <a:cs typeface="Segoe UI Semilight"/>
                </a:rPr>
                <a:t>Beyond Neptune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7B77D81-5691-41EA-B62D-E5A9531FBF48}"/>
                </a:ext>
              </a:extLst>
            </p:cNvPr>
            <p:cNvGrpSpPr/>
            <p:nvPr/>
          </p:nvGrpSpPr>
          <p:grpSpPr>
            <a:xfrm>
              <a:off x="1828800" y="3674742"/>
              <a:ext cx="768979" cy="715581"/>
              <a:chOff x="1094613" y="4271359"/>
              <a:chExt cx="768979" cy="71558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1A5C4CF-6B38-432F-8F10-6CE0DE487240}"/>
                  </a:ext>
                </a:extLst>
              </p:cNvPr>
              <p:cNvCxnSpPr/>
              <p:nvPr/>
            </p:nvCxnSpPr>
            <p:spPr>
              <a:xfrm>
                <a:off x="1094613" y="4271359"/>
                <a:ext cx="0" cy="715581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A18A5A-5F57-44E4-A20A-0CC5602126C8}"/>
                  </a:ext>
                </a:extLst>
              </p:cNvPr>
              <p:cNvSpPr txBox="1"/>
              <p:nvPr/>
            </p:nvSpPr>
            <p:spPr>
              <a:xfrm>
                <a:off x="1517022" y="4398316"/>
                <a:ext cx="346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400"/>
                  <a:t>3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9DCA25-8182-41F1-9B76-B72F871F981C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3475B65-00E1-4CFC-8BD8-FB68AB556D0D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B4D65C-DCBD-41EF-8200-D5D246EFF997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690F9AC-F628-44AC-AB3E-73A58A6D81D9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0039540-E41E-4580-95A9-9E2645EC42BF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1AB4E1-7631-428E-80F5-83BA35502C12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A5C0174-DFB3-4331-AA89-39D0111BE46A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0BA15CF-379D-405F-BEBF-C8697B8B069F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0FDCE4-074B-4D8C-874C-03C32589E92D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5F7442C-2497-4327-AE39-B57DEE123A3A}"/>
                  </a:ext>
                </a:extLst>
              </p:cNvPr>
              <p:cNvSpPr txBox="1"/>
              <p:nvPr/>
            </p:nvSpPr>
            <p:spPr>
              <a:xfrm>
                <a:off x="7053515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5C58EC5-A070-4EC4-8F85-784ED50D057B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25" name="TextBox 2">
                <a:extLst>
                  <a:ext uri="{FF2B5EF4-FFF2-40B4-BE49-F238E27FC236}">
                    <a16:creationId xmlns:a16="http://schemas.microsoft.com/office/drawing/2014/main" id="{681AE604-F686-48DF-9CAD-AF62862104E3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C31616E-FEA6-4029-A996-F748F215F6E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A53C1CF-EE07-466A-A022-16F9C3F7B07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5">
                <a:extLst>
                  <a:ext uri="{FF2B5EF4-FFF2-40B4-BE49-F238E27FC236}">
                    <a16:creationId xmlns:a16="http://schemas.microsoft.com/office/drawing/2014/main" id="{98F9D304-F8A3-4698-88F2-BB5E8E17C95F}"/>
                  </a:ext>
                </a:extLst>
              </p:cNvPr>
              <p:cNvSpPr txBox="1"/>
              <p:nvPr/>
            </p:nvSpPr>
            <p:spPr>
              <a:xfrm>
                <a:off x="2966538" y="6275595"/>
                <a:ext cx="1166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64E2E88-DA76-417E-BF30-D821E9AE73CA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7">
                <a:extLst>
                  <a:ext uri="{FF2B5EF4-FFF2-40B4-BE49-F238E27FC236}">
                    <a16:creationId xmlns:a16="http://schemas.microsoft.com/office/drawing/2014/main" id="{4063F36E-33C0-4E0F-AA7B-1ECBC48D3C38}"/>
                  </a:ext>
                </a:extLst>
              </p:cNvPr>
              <p:cNvSpPr txBox="1"/>
              <p:nvPr/>
            </p:nvSpPr>
            <p:spPr>
              <a:xfrm>
                <a:off x="5083412" y="6275595"/>
                <a:ext cx="1021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B1916B4-5C62-4FE6-BEDE-9F2DE4839409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41355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Jovian Moons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04" name="Picture 8" descr="An image of Jupiter taken by NASA's Hubble Space Telescope">
            <a:extLst>
              <a:ext uri="{FF2B5EF4-FFF2-40B4-BE49-F238E27FC236}">
                <a16:creationId xmlns:a16="http://schemas.microsoft.com/office/drawing/2014/main" id="{7AB4EE58-19E2-4970-A9C2-F48A79088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88" y="2363436"/>
            <a:ext cx="2065199" cy="206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493D3DB-335D-407E-8619-A50F36CC1790}"/>
              </a:ext>
            </a:extLst>
          </p:cNvPr>
          <p:cNvSpPr/>
          <p:nvPr/>
        </p:nvSpPr>
        <p:spPr>
          <a:xfrm>
            <a:off x="4453587" y="2024435"/>
            <a:ext cx="2743200" cy="27432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2" name="Picture 2" descr="Europa (moon) - Wikipedia">
            <a:extLst>
              <a:ext uri="{FF2B5EF4-FFF2-40B4-BE49-F238E27FC236}">
                <a16:creationId xmlns:a16="http://schemas.microsoft.com/office/drawing/2014/main" id="{37FAC937-D7FC-4CA4-9FB8-FF7C0EDC2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678" y="3138469"/>
            <a:ext cx="510795" cy="51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04CB213A-0F8D-46DF-8007-F443A4AE62E8}"/>
              </a:ext>
            </a:extLst>
          </p:cNvPr>
          <p:cNvSpPr/>
          <p:nvPr/>
        </p:nvSpPr>
        <p:spPr>
          <a:xfrm>
            <a:off x="3996387" y="1603522"/>
            <a:ext cx="3657600" cy="36576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4" name="Picture 4" descr="Ganymede (moon) - Wikipedia">
            <a:extLst>
              <a:ext uri="{FF2B5EF4-FFF2-40B4-BE49-F238E27FC236}">
                <a16:creationId xmlns:a16="http://schemas.microsoft.com/office/drawing/2014/main" id="{1B9F0F57-FF61-4790-98A0-45DC2A2B6B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6269" r="6317" b="5891"/>
          <a:stretch/>
        </p:blipFill>
        <p:spPr bwMode="auto">
          <a:xfrm flipV="1">
            <a:off x="7195075" y="3840929"/>
            <a:ext cx="570647" cy="5877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5CD1F7D-1640-4746-8F0C-0D7410089AD5}"/>
              </a:ext>
            </a:extLst>
          </p:cNvPr>
          <p:cNvSpPr/>
          <p:nvPr/>
        </p:nvSpPr>
        <p:spPr>
          <a:xfrm>
            <a:off x="3539187" y="1107866"/>
            <a:ext cx="4572000" cy="457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6" name="Picture 6" descr="Io (moon) - Wikipedia">
            <a:extLst>
              <a:ext uri="{FF2B5EF4-FFF2-40B4-BE49-F238E27FC236}">
                <a16:creationId xmlns:a16="http://schemas.microsoft.com/office/drawing/2014/main" id="{4E62B6B1-6AB8-4166-8C6F-785A8056B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41" y="4868475"/>
            <a:ext cx="514780" cy="5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4A8FA17-B173-469A-860A-DB30AEFC3AA4}"/>
              </a:ext>
            </a:extLst>
          </p:cNvPr>
          <p:cNvSpPr/>
          <p:nvPr/>
        </p:nvSpPr>
        <p:spPr>
          <a:xfrm>
            <a:off x="3081987" y="685800"/>
            <a:ext cx="5486400" cy="54864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128" name="Picture 8" descr="Global Callisto in Color">
            <a:extLst>
              <a:ext uri="{FF2B5EF4-FFF2-40B4-BE49-F238E27FC236}">
                <a16:creationId xmlns:a16="http://schemas.microsoft.com/office/drawing/2014/main" id="{45202A17-5BA6-4086-9BC9-02165EC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741" y="5647751"/>
            <a:ext cx="594481" cy="60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216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err="1">
                <a:latin typeface="+mj-lt"/>
              </a:rPr>
              <a:t>Callisto</a:t>
            </a:r>
            <a:endParaRPr lang="en-SG">
              <a:latin typeface="+mj-l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128" name="Picture 8" descr="Global Callisto in Color">
            <a:extLst>
              <a:ext uri="{FF2B5EF4-FFF2-40B4-BE49-F238E27FC236}">
                <a16:creationId xmlns:a16="http://schemas.microsoft.com/office/drawing/2014/main" id="{45202A17-5BA6-4086-9BC9-02165EC66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ADC4AA"/>
              </a:clrFrom>
              <a:clrTo>
                <a:srgbClr val="ADC4A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56667"/>
            <a:ext cx="3173921" cy="322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3101F8-AE61-4CB4-9349-B6C04FD75A8F}"/>
              </a:ext>
            </a:extLst>
          </p:cNvPr>
          <p:cNvSpPr txBox="1"/>
          <p:nvPr/>
        </p:nvSpPr>
        <p:spPr>
          <a:xfrm>
            <a:off x="4134452" y="1556667"/>
            <a:ext cx="3843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Many impact craters – White spots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Thin atmosphere of carbon dioxide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i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460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Saturn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 descr="Saturn - Wikipedia">
            <a:extLst>
              <a:ext uri="{FF2B5EF4-FFF2-40B4-BE49-F238E27FC236}">
                <a16:creationId xmlns:a16="http://schemas.microsoft.com/office/drawing/2014/main" id="{50AADF53-68E3-4F24-B8DF-7FDEA32CB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7" y="1566887"/>
            <a:ext cx="3847114" cy="186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457905-58DF-4B19-8BEB-DE6B1C935E1F}"/>
              </a:ext>
            </a:extLst>
          </p:cNvPr>
          <p:cNvSpPr txBox="1"/>
          <p:nvPr/>
        </p:nvSpPr>
        <p:spPr>
          <a:xfrm>
            <a:off x="628650" y="3798475"/>
            <a:ext cx="6818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Gas giant – lighter than water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Pale yellow hue due to ammonia crystals in its upper atmosphere</a:t>
            </a:r>
            <a:endParaRPr lang="en-SG" i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i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28" name="Picture 4" descr="Saturn ring particles | The Planetary Society">
            <a:extLst>
              <a:ext uri="{FF2B5EF4-FFF2-40B4-BE49-F238E27FC236}">
                <a16:creationId xmlns:a16="http://schemas.microsoft.com/office/drawing/2014/main" id="{DC5C2D69-6806-417B-8900-53724119C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044" y="1566887"/>
            <a:ext cx="3031916" cy="181915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6C51EB-19FB-481F-8133-00319BD16975}"/>
              </a:ext>
            </a:extLst>
          </p:cNvPr>
          <p:cNvSpPr txBox="1"/>
          <p:nvPr/>
        </p:nvSpPr>
        <p:spPr>
          <a:xfrm>
            <a:off x="5852574" y="990029"/>
            <a:ext cx="2022855" cy="369332"/>
          </a:xfrm>
          <a:prstGeom prst="rect">
            <a:avLst/>
          </a:prstGeom>
          <a:solidFill>
            <a:srgbClr val="FFC0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Inside the rings</a:t>
            </a:r>
          </a:p>
        </p:txBody>
      </p:sp>
    </p:spTree>
    <p:extLst>
      <p:ext uri="{BB962C8B-B14F-4D97-AF65-F5344CB8AC3E}">
        <p14:creationId xmlns:p14="http://schemas.microsoft.com/office/powerpoint/2010/main" val="1254437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Enceladus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B4C7CF-C3EE-4F80-B4CA-720E15A82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55" y="149289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926E23-D900-42C5-8C4D-CDAA9685031F}"/>
              </a:ext>
            </a:extLst>
          </p:cNvPr>
          <p:cNvSpPr txBox="1"/>
          <p:nvPr/>
        </p:nvSpPr>
        <p:spPr>
          <a:xfrm>
            <a:off x="3708877" y="1492890"/>
            <a:ext cx="5136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Icy moon of Saturn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Likely geologically active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Frequently ejects plumes of water and hydrogen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Possible sub-surface ocean with microbial life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12DC27E-4996-4F79-B8E7-EDDDA877A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919" y="3627368"/>
            <a:ext cx="2942454" cy="249194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AF1D28E-5741-4068-A9A3-D5E86E916EE8}"/>
              </a:ext>
            </a:extLst>
          </p:cNvPr>
          <p:cNvSpPr txBox="1"/>
          <p:nvPr/>
        </p:nvSpPr>
        <p:spPr>
          <a:xfrm>
            <a:off x="5222718" y="3045966"/>
            <a:ext cx="2022855" cy="369332"/>
          </a:xfrm>
          <a:prstGeom prst="rect">
            <a:avLst/>
          </a:prstGeom>
          <a:solidFill>
            <a:srgbClr val="FFC0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Cryovolcanism</a:t>
            </a:r>
            <a:endParaRPr lang="en-SG" i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07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Titan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465B9C-1078-4A4E-A34F-1CC06E6D3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" y="1485456"/>
            <a:ext cx="2905875" cy="290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8121D-6C27-4DA6-BF6A-5C967AE2FB6F}"/>
              </a:ext>
            </a:extLst>
          </p:cNvPr>
          <p:cNvSpPr txBox="1"/>
          <p:nvPr/>
        </p:nvSpPr>
        <p:spPr>
          <a:xfrm>
            <a:off x="3858567" y="1483162"/>
            <a:ext cx="49337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Primarily composed of icy and rocky material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Atmosphere is mostly nitrogen at 1.45 </a:t>
            </a:r>
            <a:r>
              <a:rPr lang="en-SG" i="1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atm</a:t>
            </a:r>
            <a:endParaRPr lang="en-SG" i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Orange due to dense organonitrogen haze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Methane cycle instead of water cycle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Hydrocarbon seas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Methane clouds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Could possibly harbour life not based on water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i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50C8E2C-3BA1-41BF-BFF6-1998D4AFD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41" y="4038538"/>
            <a:ext cx="2817055" cy="210574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DC279E-B170-4CCE-880E-02F186754648}"/>
              </a:ext>
            </a:extLst>
          </p:cNvPr>
          <p:cNvSpPr txBox="1"/>
          <p:nvPr/>
        </p:nvSpPr>
        <p:spPr>
          <a:xfrm>
            <a:off x="5661221" y="3523786"/>
            <a:ext cx="2022855" cy="369332"/>
          </a:xfrm>
          <a:prstGeom prst="rect">
            <a:avLst/>
          </a:prstGeom>
          <a:solidFill>
            <a:srgbClr val="FFC0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Methane Seas</a:t>
            </a:r>
          </a:p>
        </p:txBody>
      </p:sp>
    </p:spTree>
    <p:extLst>
      <p:ext uri="{BB962C8B-B14F-4D97-AF65-F5344CB8AC3E}">
        <p14:creationId xmlns:p14="http://schemas.microsoft.com/office/powerpoint/2010/main" val="678337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Uranus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3D3873-E7A2-4534-9726-11CF998EF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61" y="1507687"/>
            <a:ext cx="24765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4D9FA3-9B60-4AD6-88B9-D6AED75BD323}"/>
              </a:ext>
            </a:extLst>
          </p:cNvPr>
          <p:cNvSpPr txBox="1"/>
          <p:nvPr/>
        </p:nvSpPr>
        <p:spPr>
          <a:xfrm>
            <a:off x="3549886" y="1507687"/>
            <a:ext cx="42466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Another gas giant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methane which makes it blue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The other planet with rings</a:t>
            </a:r>
          </a:p>
        </p:txBody>
      </p:sp>
    </p:spTree>
    <p:extLst>
      <p:ext uri="{BB962C8B-B14F-4D97-AF65-F5344CB8AC3E}">
        <p14:creationId xmlns:p14="http://schemas.microsoft.com/office/powerpoint/2010/main" val="3155723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Uranus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3D3873-E7A2-4534-9726-11CF998EF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361772"/>
            <a:ext cx="24765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4F6A18-E5C8-43B6-B215-17BFD7D3795E}"/>
              </a:ext>
            </a:extLst>
          </p:cNvPr>
          <p:cNvCxnSpPr>
            <a:cxnSpLocks/>
          </p:cNvCxnSpPr>
          <p:nvPr/>
        </p:nvCxnSpPr>
        <p:spPr>
          <a:xfrm flipV="1">
            <a:off x="3333750" y="2966937"/>
            <a:ext cx="2570939" cy="374514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FE46EA9-8147-4DC4-8E05-F8C0B3E507D5}"/>
              </a:ext>
            </a:extLst>
          </p:cNvPr>
          <p:cNvSpPr txBox="1"/>
          <p:nvPr/>
        </p:nvSpPr>
        <p:spPr>
          <a:xfrm>
            <a:off x="3619700" y="5434749"/>
            <a:ext cx="292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Extreme tilt of almost 90</a:t>
            </a:r>
            <a:r>
              <a:rPr lang="en-US"/>
              <a:t>°</a:t>
            </a:r>
            <a:endParaRPr lang="en-SG" sz="1600" i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025486-572C-4845-89EB-E35933669187}"/>
              </a:ext>
            </a:extLst>
          </p:cNvPr>
          <p:cNvGrpSpPr/>
          <p:nvPr/>
        </p:nvGrpSpPr>
        <p:grpSpPr>
          <a:xfrm>
            <a:off x="2960332" y="5211301"/>
            <a:ext cx="647815" cy="769441"/>
            <a:chOff x="5335740" y="4998052"/>
            <a:chExt cx="647815" cy="7694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6169EA3-6F9B-456E-9136-DBF04976A884}"/>
                </a:ext>
              </a:extLst>
            </p:cNvPr>
            <p:cNvSpPr/>
            <p:nvPr/>
          </p:nvSpPr>
          <p:spPr>
            <a:xfrm>
              <a:off x="5335740" y="5082259"/>
              <a:ext cx="647815" cy="64781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861E7F-1D69-474C-88CF-33AB15859D96}"/>
                </a:ext>
              </a:extLst>
            </p:cNvPr>
            <p:cNvSpPr txBox="1"/>
            <p:nvPr/>
          </p:nvSpPr>
          <p:spPr>
            <a:xfrm>
              <a:off x="5484104" y="4998052"/>
              <a:ext cx="34496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4400" b="1">
                  <a:latin typeface="+mj-lt"/>
                </a:rPr>
                <a:t>!</a:t>
              </a:r>
              <a:endParaRPr lang="en-US" sz="4400" b="1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4931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Extreme Tilt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AB3E34-0CDB-46A1-9E2E-A3D8F31FFAB1}"/>
              </a:ext>
            </a:extLst>
          </p:cNvPr>
          <p:cNvGrpSpPr/>
          <p:nvPr/>
        </p:nvGrpSpPr>
        <p:grpSpPr>
          <a:xfrm rot="5400000">
            <a:off x="2949112" y="1690688"/>
            <a:ext cx="3245776" cy="4021565"/>
            <a:chOff x="4815798" y="5996279"/>
            <a:chExt cx="365760" cy="4572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9E68FA-8A1C-4D0A-8755-0EFE242CFE45}"/>
                </a:ext>
              </a:extLst>
            </p:cNvPr>
            <p:cNvSpPr/>
            <p:nvPr/>
          </p:nvSpPr>
          <p:spPr>
            <a:xfrm>
              <a:off x="4815798" y="6042527"/>
              <a:ext cx="365760" cy="3657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A00E0042-0ABA-456A-B560-B66C8F46866C}"/>
                </a:ext>
              </a:extLst>
            </p:cNvPr>
            <p:cNvSpPr/>
            <p:nvPr/>
          </p:nvSpPr>
          <p:spPr>
            <a:xfrm rot="16200000">
              <a:off x="4761935" y="6186214"/>
              <a:ext cx="457200" cy="77330"/>
            </a:xfrm>
            <a:prstGeom prst="arc">
              <a:avLst>
                <a:gd name="adj1" fmla="val 21120058"/>
                <a:gd name="adj2" fmla="val 1126048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DF90299-9CD8-44B1-978A-64403264812B}"/>
              </a:ext>
            </a:extLst>
          </p:cNvPr>
          <p:cNvSpPr/>
          <p:nvPr/>
        </p:nvSpPr>
        <p:spPr>
          <a:xfrm>
            <a:off x="10890423" y="1593410"/>
            <a:ext cx="1530890" cy="1441613"/>
          </a:xfrm>
          <a:prstGeom prst="ellipse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28454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Extreme Tilt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AB3E34-0CDB-46A1-9E2E-A3D8F31FFAB1}"/>
              </a:ext>
            </a:extLst>
          </p:cNvPr>
          <p:cNvGrpSpPr/>
          <p:nvPr/>
        </p:nvGrpSpPr>
        <p:grpSpPr>
          <a:xfrm rot="5400000">
            <a:off x="2949112" y="1690688"/>
            <a:ext cx="3245776" cy="4021565"/>
            <a:chOff x="4815798" y="5996279"/>
            <a:chExt cx="365760" cy="4572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9E68FA-8A1C-4D0A-8755-0EFE242CFE45}"/>
                </a:ext>
              </a:extLst>
            </p:cNvPr>
            <p:cNvSpPr/>
            <p:nvPr/>
          </p:nvSpPr>
          <p:spPr>
            <a:xfrm>
              <a:off x="4815798" y="6042527"/>
              <a:ext cx="365760" cy="3657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A00E0042-0ABA-456A-B560-B66C8F46866C}"/>
                </a:ext>
              </a:extLst>
            </p:cNvPr>
            <p:cNvSpPr/>
            <p:nvPr/>
          </p:nvSpPr>
          <p:spPr>
            <a:xfrm rot="16200000">
              <a:off x="4761935" y="6186214"/>
              <a:ext cx="457200" cy="77330"/>
            </a:xfrm>
            <a:prstGeom prst="arc">
              <a:avLst>
                <a:gd name="adj1" fmla="val 21120058"/>
                <a:gd name="adj2" fmla="val 1126048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6DF90299-9CD8-44B1-978A-64403264812B}"/>
              </a:ext>
            </a:extLst>
          </p:cNvPr>
          <p:cNvSpPr/>
          <p:nvPr/>
        </p:nvSpPr>
        <p:spPr>
          <a:xfrm>
            <a:off x="4921045" y="1533641"/>
            <a:ext cx="1530890" cy="1441613"/>
          </a:xfrm>
          <a:prstGeom prst="ellipse">
            <a:avLst/>
          </a:prstGeom>
          <a:solidFill>
            <a:srgbClr val="A6A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482F1-4B8F-42EA-BDB2-86A0F9B05A6B}"/>
              </a:ext>
            </a:extLst>
          </p:cNvPr>
          <p:cNvSpPr txBox="1"/>
          <p:nvPr/>
        </p:nvSpPr>
        <p:spPr>
          <a:xfrm rot="20326596">
            <a:off x="2626343" y="2738402"/>
            <a:ext cx="41943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sz="5600" i="1">
                <a:latin typeface="Segoe UI Semibold" panose="020B0702040204020203" pitchFamily="34" charset="0"/>
                <a:cs typeface="Segoe UI Semibold" panose="020B0702040204020203" pitchFamily="34" charset="0"/>
              </a:rPr>
              <a:t>KABOOM!!!!</a:t>
            </a:r>
          </a:p>
        </p:txBody>
      </p:sp>
    </p:spTree>
    <p:extLst>
      <p:ext uri="{BB962C8B-B14F-4D97-AF65-F5344CB8AC3E}">
        <p14:creationId xmlns:p14="http://schemas.microsoft.com/office/powerpoint/2010/main" val="530980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Extreme Tilt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0AB3E34-0CDB-46A1-9E2E-A3D8F31FFAB1}"/>
              </a:ext>
            </a:extLst>
          </p:cNvPr>
          <p:cNvGrpSpPr/>
          <p:nvPr/>
        </p:nvGrpSpPr>
        <p:grpSpPr>
          <a:xfrm rot="20607589">
            <a:off x="2949112" y="1690688"/>
            <a:ext cx="3245776" cy="4021565"/>
            <a:chOff x="4815798" y="5996279"/>
            <a:chExt cx="365760" cy="4572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99E68FA-8A1C-4D0A-8755-0EFE242CFE45}"/>
                </a:ext>
              </a:extLst>
            </p:cNvPr>
            <p:cNvSpPr/>
            <p:nvPr/>
          </p:nvSpPr>
          <p:spPr>
            <a:xfrm>
              <a:off x="4815798" y="6042527"/>
              <a:ext cx="365760" cy="3657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A00E0042-0ABA-456A-B560-B66C8F46866C}"/>
                </a:ext>
              </a:extLst>
            </p:cNvPr>
            <p:cNvSpPr/>
            <p:nvPr/>
          </p:nvSpPr>
          <p:spPr>
            <a:xfrm rot="16200000">
              <a:off x="4761935" y="6186214"/>
              <a:ext cx="457200" cy="77330"/>
            </a:xfrm>
            <a:prstGeom prst="arc">
              <a:avLst>
                <a:gd name="adj1" fmla="val 21120058"/>
                <a:gd name="adj2" fmla="val 1126048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32763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B3DEA2-13F7-4ADA-8C13-72ADAD2A5AF3}"/>
              </a:ext>
            </a:extLst>
          </p:cNvPr>
          <p:cNvSpPr txBox="1">
            <a:spLocks/>
          </p:cNvSpPr>
          <p:nvPr/>
        </p:nvSpPr>
        <p:spPr>
          <a:xfrm>
            <a:off x="628650" y="2720570"/>
            <a:ext cx="78867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300"/>
              </a:spcBef>
            </a:pPr>
            <a:r>
              <a:rPr lang="en-US">
                <a:cs typeface="Segoe UI Semibold" panose="020B0702040204020203" pitchFamily="34" charset="0"/>
              </a:rPr>
              <a:t>Planets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CDEFEF-F75F-4EB6-998C-C780B921711A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B8AF54-9557-4EEE-826E-A0FBAD3B264C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6EA273-864C-45F6-B642-5EC9F0AB79C0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BCFD0E6-B173-463B-ABCD-13DE956A26B3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EA8C4FC-E391-46CC-8EC7-C5025CDE624C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E777DAE-5996-43AF-803D-E7B4F866B1C0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AFAF1E8B-C064-4773-907B-65F3F52ECBB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EE52F0-F5AD-40AF-B5DE-790F26358CB0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1902D1E-5091-4E8F-A521-EEB431B2000D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2BA0DC-1C72-4EF3-98F4-15229286043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FF7BB4-7691-4A3E-B29E-561FBA0B94E5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935D78A7-495B-4058-8661-43F843096B5F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E8486A6-E451-4330-B8D1-A844D45B0E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18836C-CC81-4C4B-A0A3-28AECD7D2E93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2E2267F0-4781-401E-891F-E9572C902528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9234F14-C79F-4C95-8A0F-03FE5BC2C6CA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28B2DE3A-A646-4C94-9DB9-B3889D299EE4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491F95E-CBA4-4117-BB3D-817EA0F4FF52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930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Neptune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75E959-45A7-4C62-9851-599F60529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62" y="1690688"/>
            <a:ext cx="3444790" cy="344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4C529E-5BF6-40A1-9723-931C31CA2DE3}"/>
              </a:ext>
            </a:extLst>
          </p:cNvPr>
          <p:cNvSpPr txBox="1"/>
          <p:nvPr/>
        </p:nvSpPr>
        <p:spPr>
          <a:xfrm>
            <a:off x="4572000" y="1690688"/>
            <a:ext cx="4020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Methane makes it blue and an unknown compound is suspected to make it even more blue.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E01628-D248-46BF-9286-7E0AFE708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273" y="3463830"/>
            <a:ext cx="2074072" cy="252345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4A0317B-C9D3-499C-BCA3-04FBA1938306}"/>
              </a:ext>
            </a:extLst>
          </p:cNvPr>
          <p:cNvSpPr txBox="1"/>
          <p:nvPr/>
        </p:nvSpPr>
        <p:spPr>
          <a:xfrm>
            <a:off x="5564273" y="2932928"/>
            <a:ext cx="2022855" cy="369332"/>
          </a:xfrm>
          <a:prstGeom prst="rect">
            <a:avLst/>
          </a:prstGeom>
          <a:solidFill>
            <a:srgbClr val="FFC0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Great Dark Spot</a:t>
            </a:r>
          </a:p>
        </p:txBody>
      </p:sp>
    </p:spTree>
    <p:extLst>
      <p:ext uri="{BB962C8B-B14F-4D97-AF65-F5344CB8AC3E}">
        <p14:creationId xmlns:p14="http://schemas.microsoft.com/office/powerpoint/2010/main" val="35519289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Triton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7054BE-7436-4DE3-B934-E7E79F795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617932"/>
            <a:ext cx="3505803" cy="350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A5DD56-F988-491C-94FD-E7FEDA8E6053}"/>
              </a:ext>
            </a:extLst>
          </p:cNvPr>
          <p:cNvSpPr txBox="1"/>
          <p:nvPr/>
        </p:nvSpPr>
        <p:spPr>
          <a:xfrm>
            <a:off x="4397662" y="1617932"/>
            <a:ext cx="41946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A moon of Neptune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The only moon that orbits in retrograde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Proposed that Triton is a captured KBO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i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355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B3DEA2-13F7-4ADA-8C13-72ADAD2A5AF3}"/>
              </a:ext>
            </a:extLst>
          </p:cNvPr>
          <p:cNvSpPr txBox="1">
            <a:spLocks/>
          </p:cNvSpPr>
          <p:nvPr/>
        </p:nvSpPr>
        <p:spPr>
          <a:xfrm>
            <a:off x="628650" y="2720570"/>
            <a:ext cx="78867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300"/>
              </a:spcBef>
            </a:pPr>
            <a:r>
              <a:rPr lang="en-US">
                <a:cs typeface="Segoe UI Semibold" panose="020B0702040204020203" pitchFamily="34" charset="0"/>
              </a:rPr>
              <a:t>Asteroid Belt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936C06-77C2-48FE-9D3E-5BD933A4AE79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27BC05-3CC7-4ABC-AE80-B26F2A083FF4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872CF6-EB23-4B5F-A3F0-A5DDE13983CE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4C630AA-D606-44A1-B3B9-177C921BBEB8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2634F6B-E44E-42AF-AB19-86BB26937F04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98BF04-3562-429D-BA50-886932A5D56E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C5471D5-C878-4CE9-AF09-CEAB9898B59E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A7560E-E917-4B94-BC8B-627103BB3EC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5DF06F0-C016-4325-8284-BFA37B8CFB9F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F3C2A-ADA3-4FF0-BC75-28958E229421}"/>
                  </a:ext>
                </a:extLst>
              </p:cNvPr>
              <p:cNvSpPr txBox="1"/>
              <p:nvPr/>
            </p:nvSpPr>
            <p:spPr>
              <a:xfrm>
                <a:off x="7053516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2190C0-6344-45FF-9599-9D161CEDC752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8F41AAE2-58DD-4260-AA95-FC90D8508B8B}"/>
                  </a:ext>
                </a:extLst>
              </p:cNvPr>
              <p:cNvSpPr txBox="1"/>
              <p:nvPr/>
            </p:nvSpPr>
            <p:spPr>
              <a:xfrm>
                <a:off x="1136811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chemeClr val="bg1">
                        <a:lumMod val="50000"/>
                      </a:schemeClr>
                    </a:solidFill>
                  </a:rPr>
                  <a:t>Planets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F32900E-7A97-4235-A27D-89F2DD38807C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B2018B5-2A19-41B5-8CCD-A228B9EE7DA4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5">
                <a:extLst>
                  <a:ext uri="{FF2B5EF4-FFF2-40B4-BE49-F238E27FC236}">
                    <a16:creationId xmlns:a16="http://schemas.microsoft.com/office/drawing/2014/main" id="{13630FD5-04E5-4D1C-9FCA-EF1B53BD7210}"/>
                  </a:ext>
                </a:extLst>
              </p:cNvPr>
              <p:cNvSpPr txBox="1"/>
              <p:nvPr/>
            </p:nvSpPr>
            <p:spPr>
              <a:xfrm>
                <a:off x="2966535" y="6275595"/>
                <a:ext cx="1166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EF6F2CC-D9E5-4B07-B494-66806CF7FD44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7">
                <a:extLst>
                  <a:ext uri="{FF2B5EF4-FFF2-40B4-BE49-F238E27FC236}">
                    <a16:creationId xmlns:a16="http://schemas.microsoft.com/office/drawing/2014/main" id="{7E94FCC9-4228-44EC-9E19-496F2F3282F5}"/>
                  </a:ext>
                </a:extLst>
              </p:cNvPr>
              <p:cNvSpPr txBox="1"/>
              <p:nvPr/>
            </p:nvSpPr>
            <p:spPr>
              <a:xfrm>
                <a:off x="5083413" y="6275595"/>
                <a:ext cx="1021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4C435E3-6415-4991-9A81-72AA7ECD80E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254215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Asteroid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F4C003-6CC7-408E-AB5F-3F4F52A9D74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EC8DAF-6670-4518-AACB-9CCAAE1AE6EC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1A9D59-129B-4790-93F9-E103091A9E2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ADAFFA0-0D26-4AB4-AFA9-23866FC6F658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43EE8D2-530B-4A2D-ACE8-A5E601D1C21C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301CF5-5BCC-4BAD-96D8-E5C05BA818A7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589973A-7AFC-4B9C-92CC-1FC0BFC4B0B7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64C0CAA-29BB-4E5A-9886-3597AA44F57C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8AEEB3-B03D-4FC7-A1FD-D121F49E93CA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CEA9804-D0D6-45A2-B761-3E08CD2CEED4}"/>
                  </a:ext>
                </a:extLst>
              </p:cNvPr>
              <p:cNvSpPr txBox="1"/>
              <p:nvPr/>
            </p:nvSpPr>
            <p:spPr>
              <a:xfrm>
                <a:off x="7053516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456B24-3840-4121-8E04-2BA7922AB559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50" name="TextBox 2">
                <a:extLst>
                  <a:ext uri="{FF2B5EF4-FFF2-40B4-BE49-F238E27FC236}">
                    <a16:creationId xmlns:a16="http://schemas.microsoft.com/office/drawing/2014/main" id="{4DF781EE-BF73-44D6-AEC0-BC3ED93DB118}"/>
                  </a:ext>
                </a:extLst>
              </p:cNvPr>
              <p:cNvSpPr txBox="1"/>
              <p:nvPr/>
            </p:nvSpPr>
            <p:spPr>
              <a:xfrm>
                <a:off x="1136811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chemeClr val="bg1">
                        <a:lumMod val="50000"/>
                      </a:schemeClr>
                    </a:solidFill>
                  </a:rPr>
                  <a:t>Planets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AE5CCB-8C02-4EA2-94F4-B219D72D876C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5619185-95DD-4B17-88D7-6EEC749B3EA9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">
                <a:extLst>
                  <a:ext uri="{FF2B5EF4-FFF2-40B4-BE49-F238E27FC236}">
                    <a16:creationId xmlns:a16="http://schemas.microsoft.com/office/drawing/2014/main" id="{1DB185FC-DCEF-470B-A2DB-066855B7E357}"/>
                  </a:ext>
                </a:extLst>
              </p:cNvPr>
              <p:cNvSpPr txBox="1"/>
              <p:nvPr/>
            </p:nvSpPr>
            <p:spPr>
              <a:xfrm>
                <a:off x="2966535" y="6275595"/>
                <a:ext cx="1166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744B54E-09A4-4F1C-BC3D-9BB6AF64F71D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7">
                <a:extLst>
                  <a:ext uri="{FF2B5EF4-FFF2-40B4-BE49-F238E27FC236}">
                    <a16:creationId xmlns:a16="http://schemas.microsoft.com/office/drawing/2014/main" id="{256228BA-DFEC-4825-8432-E35681C4A9E0}"/>
                  </a:ext>
                </a:extLst>
              </p:cNvPr>
              <p:cNvSpPr txBox="1"/>
              <p:nvPr/>
            </p:nvSpPr>
            <p:spPr>
              <a:xfrm>
                <a:off x="5083413" y="6275595"/>
                <a:ext cx="1021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2D5E43-F199-46A4-9ABB-274708910D54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250995-A315-45FF-8D43-8DB3A7A61967}"/>
              </a:ext>
            </a:extLst>
          </p:cNvPr>
          <p:cNvSpPr txBox="1"/>
          <p:nvPr/>
        </p:nvSpPr>
        <p:spPr>
          <a:xfrm>
            <a:off x="628650" y="1506021"/>
            <a:ext cx="79636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Asteroid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A minor planet orbiting the Sun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Generally rocky / metallic bodies</a:t>
            </a:r>
          </a:p>
          <a:p>
            <a:pPr algn="l"/>
            <a:endParaRPr lang="en-SG" i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Meteor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Asteroid / comet that enters the Earth’s atmosphere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SG" i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Meteoroid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A small piece of a meteor that lands on the Earth’s surface</a:t>
            </a:r>
          </a:p>
        </p:txBody>
      </p:sp>
    </p:spTree>
    <p:extLst>
      <p:ext uri="{BB962C8B-B14F-4D97-AF65-F5344CB8AC3E}">
        <p14:creationId xmlns:p14="http://schemas.microsoft.com/office/powerpoint/2010/main" val="164236606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Asteroid Belt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F4C003-6CC7-408E-AB5F-3F4F52A9D74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EC8DAF-6670-4518-AACB-9CCAAE1AE6EC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1A9D59-129B-4790-93F9-E103091A9E2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ADAFFA0-0D26-4AB4-AFA9-23866FC6F658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43EE8D2-530B-4A2D-ACE8-A5E601D1C21C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301CF5-5BCC-4BAD-96D8-E5C05BA818A7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589973A-7AFC-4B9C-92CC-1FC0BFC4B0B7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64C0CAA-29BB-4E5A-9886-3597AA44F57C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8AEEB3-B03D-4FC7-A1FD-D121F49E93CA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CEA9804-D0D6-45A2-B761-3E08CD2CEED4}"/>
                  </a:ext>
                </a:extLst>
              </p:cNvPr>
              <p:cNvSpPr txBox="1"/>
              <p:nvPr/>
            </p:nvSpPr>
            <p:spPr>
              <a:xfrm>
                <a:off x="7053516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456B24-3840-4121-8E04-2BA7922AB559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50" name="TextBox 2">
                <a:extLst>
                  <a:ext uri="{FF2B5EF4-FFF2-40B4-BE49-F238E27FC236}">
                    <a16:creationId xmlns:a16="http://schemas.microsoft.com/office/drawing/2014/main" id="{4DF781EE-BF73-44D6-AEC0-BC3ED93DB118}"/>
                  </a:ext>
                </a:extLst>
              </p:cNvPr>
              <p:cNvSpPr txBox="1"/>
              <p:nvPr/>
            </p:nvSpPr>
            <p:spPr>
              <a:xfrm>
                <a:off x="1136811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chemeClr val="bg1">
                        <a:lumMod val="50000"/>
                      </a:schemeClr>
                    </a:solidFill>
                  </a:rPr>
                  <a:t>Planets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AE5CCB-8C02-4EA2-94F4-B219D72D876C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5619185-95DD-4B17-88D7-6EEC749B3EA9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">
                <a:extLst>
                  <a:ext uri="{FF2B5EF4-FFF2-40B4-BE49-F238E27FC236}">
                    <a16:creationId xmlns:a16="http://schemas.microsoft.com/office/drawing/2014/main" id="{1DB185FC-DCEF-470B-A2DB-066855B7E357}"/>
                  </a:ext>
                </a:extLst>
              </p:cNvPr>
              <p:cNvSpPr txBox="1"/>
              <p:nvPr/>
            </p:nvSpPr>
            <p:spPr>
              <a:xfrm>
                <a:off x="2966535" y="6275595"/>
                <a:ext cx="1166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744B54E-09A4-4F1C-BC3D-9BB6AF64F71D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7">
                <a:extLst>
                  <a:ext uri="{FF2B5EF4-FFF2-40B4-BE49-F238E27FC236}">
                    <a16:creationId xmlns:a16="http://schemas.microsoft.com/office/drawing/2014/main" id="{256228BA-DFEC-4825-8432-E35681C4A9E0}"/>
                  </a:ext>
                </a:extLst>
              </p:cNvPr>
              <p:cNvSpPr txBox="1"/>
              <p:nvPr/>
            </p:nvSpPr>
            <p:spPr>
              <a:xfrm>
                <a:off x="5083413" y="6275595"/>
                <a:ext cx="1021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2D5E43-F199-46A4-9ABB-274708910D54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250995-A315-45FF-8D43-8DB3A7A61967}"/>
              </a:ext>
            </a:extLst>
          </p:cNvPr>
          <p:cNvSpPr txBox="1"/>
          <p:nvPr/>
        </p:nvSpPr>
        <p:spPr>
          <a:xfrm>
            <a:off x="628650" y="1506021"/>
            <a:ext cx="7963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A region of the solar system between the orbits of Jupiter and Mars which contains many asteroids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877113-F106-4DE0-95D1-37F7A02D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166" y="2326139"/>
            <a:ext cx="3775668" cy="377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2248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Kirkwood Gaps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F4C003-6CC7-408E-AB5F-3F4F52A9D74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EC8DAF-6670-4518-AACB-9CCAAE1AE6EC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1A9D59-129B-4790-93F9-E103091A9E2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ADAFFA0-0D26-4AB4-AFA9-23866FC6F658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43EE8D2-530B-4A2D-ACE8-A5E601D1C21C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301CF5-5BCC-4BAD-96D8-E5C05BA818A7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589973A-7AFC-4B9C-92CC-1FC0BFC4B0B7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64C0CAA-29BB-4E5A-9886-3597AA44F57C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8AEEB3-B03D-4FC7-A1FD-D121F49E93CA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CEA9804-D0D6-45A2-B761-3E08CD2CEED4}"/>
                  </a:ext>
                </a:extLst>
              </p:cNvPr>
              <p:cNvSpPr txBox="1"/>
              <p:nvPr/>
            </p:nvSpPr>
            <p:spPr>
              <a:xfrm>
                <a:off x="7053516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456B24-3840-4121-8E04-2BA7922AB559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50" name="TextBox 2">
                <a:extLst>
                  <a:ext uri="{FF2B5EF4-FFF2-40B4-BE49-F238E27FC236}">
                    <a16:creationId xmlns:a16="http://schemas.microsoft.com/office/drawing/2014/main" id="{4DF781EE-BF73-44D6-AEC0-BC3ED93DB118}"/>
                  </a:ext>
                </a:extLst>
              </p:cNvPr>
              <p:cNvSpPr txBox="1"/>
              <p:nvPr/>
            </p:nvSpPr>
            <p:spPr>
              <a:xfrm>
                <a:off x="1136811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chemeClr val="bg1">
                        <a:lumMod val="50000"/>
                      </a:schemeClr>
                    </a:solidFill>
                  </a:rPr>
                  <a:t>Planets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AE5CCB-8C02-4EA2-94F4-B219D72D876C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5619185-95DD-4B17-88D7-6EEC749B3EA9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">
                <a:extLst>
                  <a:ext uri="{FF2B5EF4-FFF2-40B4-BE49-F238E27FC236}">
                    <a16:creationId xmlns:a16="http://schemas.microsoft.com/office/drawing/2014/main" id="{1DB185FC-DCEF-470B-A2DB-066855B7E357}"/>
                  </a:ext>
                </a:extLst>
              </p:cNvPr>
              <p:cNvSpPr txBox="1"/>
              <p:nvPr/>
            </p:nvSpPr>
            <p:spPr>
              <a:xfrm>
                <a:off x="2966535" y="6275595"/>
                <a:ext cx="1166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744B54E-09A4-4F1C-BC3D-9BB6AF64F71D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7">
                <a:extLst>
                  <a:ext uri="{FF2B5EF4-FFF2-40B4-BE49-F238E27FC236}">
                    <a16:creationId xmlns:a16="http://schemas.microsoft.com/office/drawing/2014/main" id="{256228BA-DFEC-4825-8432-E35681C4A9E0}"/>
                  </a:ext>
                </a:extLst>
              </p:cNvPr>
              <p:cNvSpPr txBox="1"/>
              <p:nvPr/>
            </p:nvSpPr>
            <p:spPr>
              <a:xfrm>
                <a:off x="5083413" y="6275595"/>
                <a:ext cx="1021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2D5E43-F199-46A4-9ABB-274708910D54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AB8645F9-0C5B-416A-8DBE-F5F488DB1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57" y="1452180"/>
            <a:ext cx="6095886" cy="470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27928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Orbital Resonance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F4C003-6CC7-408E-AB5F-3F4F52A9D74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EC8DAF-6670-4518-AACB-9CCAAE1AE6EC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1A9D59-129B-4790-93F9-E103091A9E2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ADAFFA0-0D26-4AB4-AFA9-23866FC6F658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43EE8D2-530B-4A2D-ACE8-A5E601D1C21C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301CF5-5BCC-4BAD-96D8-E5C05BA818A7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589973A-7AFC-4B9C-92CC-1FC0BFC4B0B7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64C0CAA-29BB-4E5A-9886-3597AA44F57C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8AEEB3-B03D-4FC7-A1FD-D121F49E93CA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CEA9804-D0D6-45A2-B761-3E08CD2CEED4}"/>
                  </a:ext>
                </a:extLst>
              </p:cNvPr>
              <p:cNvSpPr txBox="1"/>
              <p:nvPr/>
            </p:nvSpPr>
            <p:spPr>
              <a:xfrm>
                <a:off x="7053516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456B24-3840-4121-8E04-2BA7922AB559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50" name="TextBox 2">
                <a:extLst>
                  <a:ext uri="{FF2B5EF4-FFF2-40B4-BE49-F238E27FC236}">
                    <a16:creationId xmlns:a16="http://schemas.microsoft.com/office/drawing/2014/main" id="{4DF781EE-BF73-44D6-AEC0-BC3ED93DB118}"/>
                  </a:ext>
                </a:extLst>
              </p:cNvPr>
              <p:cNvSpPr txBox="1"/>
              <p:nvPr/>
            </p:nvSpPr>
            <p:spPr>
              <a:xfrm>
                <a:off x="1136811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chemeClr val="bg1">
                        <a:lumMod val="50000"/>
                      </a:schemeClr>
                    </a:solidFill>
                  </a:rPr>
                  <a:t>Planets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AE5CCB-8C02-4EA2-94F4-B219D72D876C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5619185-95DD-4B17-88D7-6EEC749B3EA9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">
                <a:extLst>
                  <a:ext uri="{FF2B5EF4-FFF2-40B4-BE49-F238E27FC236}">
                    <a16:creationId xmlns:a16="http://schemas.microsoft.com/office/drawing/2014/main" id="{1DB185FC-DCEF-470B-A2DB-066855B7E357}"/>
                  </a:ext>
                </a:extLst>
              </p:cNvPr>
              <p:cNvSpPr txBox="1"/>
              <p:nvPr/>
            </p:nvSpPr>
            <p:spPr>
              <a:xfrm>
                <a:off x="2966535" y="6275595"/>
                <a:ext cx="1166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744B54E-09A4-4F1C-BC3D-9BB6AF64F71D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7">
                <a:extLst>
                  <a:ext uri="{FF2B5EF4-FFF2-40B4-BE49-F238E27FC236}">
                    <a16:creationId xmlns:a16="http://schemas.microsoft.com/office/drawing/2014/main" id="{256228BA-DFEC-4825-8432-E35681C4A9E0}"/>
                  </a:ext>
                </a:extLst>
              </p:cNvPr>
              <p:cNvSpPr txBox="1"/>
              <p:nvPr/>
            </p:nvSpPr>
            <p:spPr>
              <a:xfrm>
                <a:off x="5083413" y="6275595"/>
                <a:ext cx="1021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2D5E43-F199-46A4-9ABB-274708910D54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1220151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Trojan Asteroids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F4C003-6CC7-408E-AB5F-3F4F52A9D74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EC8DAF-6670-4518-AACB-9CCAAE1AE6EC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1A9D59-129B-4790-93F9-E103091A9E2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ADAFFA0-0D26-4AB4-AFA9-23866FC6F658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43EE8D2-530B-4A2D-ACE8-A5E601D1C21C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301CF5-5BCC-4BAD-96D8-E5C05BA818A7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589973A-7AFC-4B9C-92CC-1FC0BFC4B0B7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64C0CAA-29BB-4E5A-9886-3597AA44F57C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8AEEB3-B03D-4FC7-A1FD-D121F49E93CA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CEA9804-D0D6-45A2-B761-3E08CD2CEED4}"/>
                  </a:ext>
                </a:extLst>
              </p:cNvPr>
              <p:cNvSpPr txBox="1"/>
              <p:nvPr/>
            </p:nvSpPr>
            <p:spPr>
              <a:xfrm>
                <a:off x="7053516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456B24-3840-4121-8E04-2BA7922AB559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50" name="TextBox 2">
                <a:extLst>
                  <a:ext uri="{FF2B5EF4-FFF2-40B4-BE49-F238E27FC236}">
                    <a16:creationId xmlns:a16="http://schemas.microsoft.com/office/drawing/2014/main" id="{4DF781EE-BF73-44D6-AEC0-BC3ED93DB118}"/>
                  </a:ext>
                </a:extLst>
              </p:cNvPr>
              <p:cNvSpPr txBox="1"/>
              <p:nvPr/>
            </p:nvSpPr>
            <p:spPr>
              <a:xfrm>
                <a:off x="1136811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chemeClr val="bg1">
                        <a:lumMod val="50000"/>
                      </a:schemeClr>
                    </a:solidFill>
                  </a:rPr>
                  <a:t>Planets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AE5CCB-8C02-4EA2-94F4-B219D72D876C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5619185-95DD-4B17-88D7-6EEC749B3EA9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">
                <a:extLst>
                  <a:ext uri="{FF2B5EF4-FFF2-40B4-BE49-F238E27FC236}">
                    <a16:creationId xmlns:a16="http://schemas.microsoft.com/office/drawing/2014/main" id="{1DB185FC-DCEF-470B-A2DB-066855B7E357}"/>
                  </a:ext>
                </a:extLst>
              </p:cNvPr>
              <p:cNvSpPr txBox="1"/>
              <p:nvPr/>
            </p:nvSpPr>
            <p:spPr>
              <a:xfrm>
                <a:off x="2966535" y="6275595"/>
                <a:ext cx="1166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744B54E-09A4-4F1C-BC3D-9BB6AF64F71D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7">
                <a:extLst>
                  <a:ext uri="{FF2B5EF4-FFF2-40B4-BE49-F238E27FC236}">
                    <a16:creationId xmlns:a16="http://schemas.microsoft.com/office/drawing/2014/main" id="{256228BA-DFEC-4825-8432-E35681C4A9E0}"/>
                  </a:ext>
                </a:extLst>
              </p:cNvPr>
              <p:cNvSpPr txBox="1"/>
              <p:nvPr/>
            </p:nvSpPr>
            <p:spPr>
              <a:xfrm>
                <a:off x="5083413" y="6275595"/>
                <a:ext cx="1021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2D5E43-F199-46A4-9ABB-274708910D54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DE0DAD43-BF29-4A7C-B240-F21EBB63F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98" y="1513733"/>
            <a:ext cx="4585321" cy="458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DA7B8FA-DE54-412D-82B2-B9FFF63BB01E}"/>
              </a:ext>
            </a:extLst>
          </p:cNvPr>
          <p:cNvSpPr/>
          <p:nvPr/>
        </p:nvSpPr>
        <p:spPr>
          <a:xfrm rot="1247814">
            <a:off x="1046905" y="2401928"/>
            <a:ext cx="478084" cy="15574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26C4C01-D295-489A-B140-63F07BB3F31E}"/>
              </a:ext>
            </a:extLst>
          </p:cNvPr>
          <p:cNvSpPr/>
          <p:nvPr/>
        </p:nvSpPr>
        <p:spPr>
          <a:xfrm rot="4067209">
            <a:off x="3552087" y="4818324"/>
            <a:ext cx="478084" cy="15574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ED276-2E14-4D57-9593-19F8F0784A89}"/>
              </a:ext>
            </a:extLst>
          </p:cNvPr>
          <p:cNvSpPr txBox="1"/>
          <p:nvPr/>
        </p:nvSpPr>
        <p:spPr>
          <a:xfrm>
            <a:off x="5686489" y="1513733"/>
            <a:ext cx="2905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Found at the </a:t>
            </a:r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Lagrange points </a:t>
            </a: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of the </a:t>
            </a:r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Jupiter-Sun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B6568-F650-48B7-BB83-65AC590B88B5}"/>
              </a:ext>
            </a:extLst>
          </p:cNvPr>
          <p:cNvSpPr txBox="1"/>
          <p:nvPr/>
        </p:nvSpPr>
        <p:spPr>
          <a:xfrm>
            <a:off x="5686489" y="2581141"/>
            <a:ext cx="29058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Lagrange points</a:t>
            </a:r>
            <a:r>
              <a:rPr lang="en-SG" i="1">
                <a:cs typeface="Segoe UI Semibold" panose="020B0702040204020203" pitchFamily="34" charset="0"/>
              </a:rPr>
              <a:t> are a set of points where </a:t>
            </a:r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a small mass body</a:t>
            </a:r>
            <a:r>
              <a:rPr lang="en-SG" i="1">
                <a:cs typeface="Segoe UI Semibold" panose="020B0702040204020203" pitchFamily="34" charset="0"/>
              </a:rPr>
              <a:t> can orbit under the </a:t>
            </a:r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influence of 2 larger mass bodies</a:t>
            </a:r>
          </a:p>
        </p:txBody>
      </p:sp>
    </p:spTree>
    <p:extLst>
      <p:ext uri="{BB962C8B-B14F-4D97-AF65-F5344CB8AC3E}">
        <p14:creationId xmlns:p14="http://schemas.microsoft.com/office/powerpoint/2010/main" val="4100127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3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Ceres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F4C003-6CC7-408E-AB5F-3F4F52A9D74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0EC8DAF-6670-4518-AACB-9CCAAE1AE6EC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01A9D59-129B-4790-93F9-E103091A9E2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ADAFFA0-0D26-4AB4-AFA9-23866FC6F658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43EE8D2-530B-4A2D-ACE8-A5E601D1C21C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F301CF5-5BCC-4BAD-96D8-E5C05BA818A7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589973A-7AFC-4B9C-92CC-1FC0BFC4B0B7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64C0CAA-29BB-4E5A-9886-3597AA44F57C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228AEEB3-B03D-4FC7-A1FD-D121F49E93CA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CEA9804-D0D6-45A2-B761-3E08CD2CEED4}"/>
                  </a:ext>
                </a:extLst>
              </p:cNvPr>
              <p:cNvSpPr txBox="1"/>
              <p:nvPr/>
            </p:nvSpPr>
            <p:spPr>
              <a:xfrm>
                <a:off x="7053516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456B24-3840-4121-8E04-2BA7922AB559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50" name="TextBox 2">
                <a:extLst>
                  <a:ext uri="{FF2B5EF4-FFF2-40B4-BE49-F238E27FC236}">
                    <a16:creationId xmlns:a16="http://schemas.microsoft.com/office/drawing/2014/main" id="{4DF781EE-BF73-44D6-AEC0-BC3ED93DB118}"/>
                  </a:ext>
                </a:extLst>
              </p:cNvPr>
              <p:cNvSpPr txBox="1"/>
              <p:nvPr/>
            </p:nvSpPr>
            <p:spPr>
              <a:xfrm>
                <a:off x="1136811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chemeClr val="bg1">
                        <a:lumMod val="50000"/>
                      </a:schemeClr>
                    </a:solidFill>
                  </a:rPr>
                  <a:t>Planets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0AE5CCB-8C02-4EA2-94F4-B219D72D876C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5619185-95DD-4B17-88D7-6EEC749B3EA9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">
                <a:extLst>
                  <a:ext uri="{FF2B5EF4-FFF2-40B4-BE49-F238E27FC236}">
                    <a16:creationId xmlns:a16="http://schemas.microsoft.com/office/drawing/2014/main" id="{1DB185FC-DCEF-470B-A2DB-066855B7E357}"/>
                  </a:ext>
                </a:extLst>
              </p:cNvPr>
              <p:cNvSpPr txBox="1"/>
              <p:nvPr/>
            </p:nvSpPr>
            <p:spPr>
              <a:xfrm>
                <a:off x="2966535" y="6275595"/>
                <a:ext cx="1166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744B54E-09A4-4F1C-BC3D-9BB6AF64F71D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7">
                <a:extLst>
                  <a:ext uri="{FF2B5EF4-FFF2-40B4-BE49-F238E27FC236}">
                    <a16:creationId xmlns:a16="http://schemas.microsoft.com/office/drawing/2014/main" id="{256228BA-DFEC-4825-8432-E35681C4A9E0}"/>
                  </a:ext>
                </a:extLst>
              </p:cNvPr>
              <p:cNvSpPr txBox="1"/>
              <p:nvPr/>
            </p:nvSpPr>
            <p:spPr>
              <a:xfrm>
                <a:off x="5083413" y="6275595"/>
                <a:ext cx="1021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A2D5E43-F199-46A4-9ABB-274708910D54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A6975C94-4FEA-4332-B38F-F4EA3FBAF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24" y="1690687"/>
            <a:ext cx="3845161" cy="377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54E24F-42DD-4345-819F-47E425C6E62E}"/>
              </a:ext>
            </a:extLst>
          </p:cNvPr>
          <p:cNvSpPr txBox="1"/>
          <p:nvPr/>
        </p:nvSpPr>
        <p:spPr>
          <a:xfrm>
            <a:off x="4714286" y="1623584"/>
            <a:ext cx="394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Largest asteroid in the Solar System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Classified as a dwarf planet</a:t>
            </a:r>
          </a:p>
        </p:txBody>
      </p:sp>
    </p:spTree>
    <p:extLst>
      <p:ext uri="{BB962C8B-B14F-4D97-AF65-F5344CB8AC3E}">
        <p14:creationId xmlns:p14="http://schemas.microsoft.com/office/powerpoint/2010/main" val="140897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B3DEA2-13F7-4ADA-8C13-72ADAD2A5AF3}"/>
              </a:ext>
            </a:extLst>
          </p:cNvPr>
          <p:cNvSpPr txBox="1">
            <a:spLocks/>
          </p:cNvSpPr>
          <p:nvPr/>
        </p:nvSpPr>
        <p:spPr>
          <a:xfrm>
            <a:off x="628650" y="2720570"/>
            <a:ext cx="78867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300"/>
              </a:spcBef>
            </a:pPr>
            <a:r>
              <a:rPr lang="en-US">
                <a:cs typeface="Segoe UI Semibold" panose="020B0702040204020203" pitchFamily="34" charset="0"/>
              </a:rPr>
              <a:t>Kuiper Belt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F08384-9FF3-408E-ABE6-5D7C3B5D3AC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23" name="TextBox 2">
              <a:extLst>
                <a:ext uri="{FF2B5EF4-FFF2-40B4-BE49-F238E27FC236}">
                  <a16:creationId xmlns:a16="http://schemas.microsoft.com/office/drawing/2014/main" id="{30C60FDA-E426-4FFD-82CC-2FC2BD560D5F}"/>
                </a:ext>
              </a:extLst>
            </p:cNvPr>
            <p:cNvSpPr txBox="1"/>
            <p:nvPr/>
          </p:nvSpPr>
          <p:spPr>
            <a:xfrm>
              <a:off x="1136809" y="6275595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Planets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66D2FA-49F0-482B-A1E0-F7EDC4BF169C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C09C56-FE02-44BD-9CDE-1A93D61E146C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82DD12FD-0B0A-468C-B57A-1F37AA049F1B}"/>
                </a:ext>
              </a:extLst>
            </p:cNvPr>
            <p:cNvSpPr txBox="1"/>
            <p:nvPr/>
          </p:nvSpPr>
          <p:spPr>
            <a:xfrm>
              <a:off x="2966537" y="6275595"/>
              <a:ext cx="1166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Asteroid Belt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B7518A-31D1-42CA-8D4A-6C73B01120E3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D0643CE3-F834-4CE8-AE5D-919E981751C6}"/>
                </a:ext>
              </a:extLst>
            </p:cNvPr>
            <p:cNvSpPr txBox="1"/>
            <p:nvPr/>
          </p:nvSpPr>
          <p:spPr>
            <a:xfrm>
              <a:off x="5083413" y="6275595"/>
              <a:ext cx="1021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rgbClr val="FF0000"/>
                  </a:solidFill>
                  <a:latin typeface="Segoe UI Semilight" panose="020B0402040204020203" pitchFamily="34" charset="0"/>
                </a:rPr>
                <a:t>Kuiper Belt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942659-054F-43E2-9263-5A7066FE5D69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641AFFF6-AD8D-4DE9-9306-2DEF2FF759AC}"/>
                </a:ext>
              </a:extLst>
            </p:cNvPr>
            <p:cNvSpPr txBox="1"/>
            <p:nvPr/>
          </p:nvSpPr>
          <p:spPr>
            <a:xfrm>
              <a:off x="7112219" y="6275595"/>
              <a:ext cx="1052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latin typeface="Segoe UI Semilight" panose="020B0402040204020203" pitchFamily="34" charset="0"/>
                </a:rPr>
                <a:t>Oort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635703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What is a planet?</a:t>
            </a:r>
            <a:endParaRPr lang="en-SG">
              <a:latin typeface="+mj-lt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E97DC7-9011-4B24-8913-64F622DEB5E0}"/>
              </a:ext>
            </a:extLst>
          </p:cNvPr>
          <p:cNvSpPr txBox="1"/>
          <p:nvPr/>
        </p:nvSpPr>
        <p:spPr>
          <a:xfrm>
            <a:off x="628649" y="1486231"/>
            <a:ext cx="796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1">
                <a:latin typeface="Segoe UI Semibold" panose="020B0702040204020203" pitchFamily="34" charset="0"/>
                <a:cs typeface="Segoe UI Semibold" panose="020B0702040204020203" pitchFamily="34" charset="0"/>
              </a:rPr>
              <a:t>A planet is a celestial body that: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is in orbit </a:t>
            </a:r>
            <a:r>
              <a:rPr lang="en-US" i="1">
                <a:latin typeface="Segoe UI Semibold" panose="020B0702040204020203" pitchFamily="34" charset="0"/>
                <a:cs typeface="Segoe UI Semibold" panose="020B0702040204020203" pitchFamily="34" charset="0"/>
              </a:rPr>
              <a:t>around the Sun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has </a:t>
            </a:r>
            <a:r>
              <a:rPr lang="en-US" i="1">
                <a:latin typeface="Segoe UI Semibold" panose="020B0702040204020203" pitchFamily="34" charset="0"/>
                <a:cs typeface="Segoe UI Semibold" panose="020B0702040204020203" pitchFamily="34" charset="0"/>
              </a:rPr>
              <a:t>sufficient mass</a:t>
            </a:r>
            <a:r>
              <a:rPr lang="en-US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 for its self-gravity to make it </a:t>
            </a:r>
            <a:r>
              <a:rPr lang="en-US" i="1">
                <a:latin typeface="Segoe UI Semibold" panose="020B0702040204020203" pitchFamily="34" charset="0"/>
                <a:cs typeface="Segoe UI Semibold" panose="020B0702040204020203" pitchFamily="34" charset="0"/>
              </a:rPr>
              <a:t>round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has </a:t>
            </a:r>
            <a:r>
              <a:rPr lang="en-US" i="1">
                <a:latin typeface="Segoe UI Semibold" panose="020B0702040204020203" pitchFamily="34" charset="0"/>
                <a:cs typeface="Segoe UI Semibold" panose="020B0702040204020203" pitchFamily="34" charset="0"/>
              </a:rPr>
              <a:t>cleared the </a:t>
            </a:r>
            <a:r>
              <a:rPr lang="en-US" i="1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neighbourhood</a:t>
            </a:r>
            <a:r>
              <a:rPr lang="en-US" i="1">
                <a:latin typeface="Segoe UI Semibold" panose="020B0702040204020203" pitchFamily="34" charset="0"/>
                <a:cs typeface="Segoe UI Semibold" panose="020B0702040204020203" pitchFamily="34" charset="0"/>
              </a:rPr>
              <a:t> around its orbit</a:t>
            </a:r>
            <a:endParaRPr lang="en-SG" i="1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9106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>
                <a:solidFill>
                  <a:prstClr val="black"/>
                </a:solidFill>
              </a:rPr>
              <a:t>Kuiper Belt</a:t>
            </a:r>
            <a:endParaRPr lang="en-SG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578EDD-E3F0-41C1-96B7-592A6EAD2C95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E3BDE01C-FC37-432E-8E88-91892ED04D0D}"/>
                </a:ext>
              </a:extLst>
            </p:cNvPr>
            <p:cNvSpPr txBox="1"/>
            <p:nvPr/>
          </p:nvSpPr>
          <p:spPr>
            <a:xfrm>
              <a:off x="1136809" y="6275595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Planets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379D28-C840-4690-AE45-59919094B6A5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0237CB-4EE9-41CC-B698-F5AE764D8E5C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32741FCB-1F6F-4422-9FB8-9289D05D7FC7}"/>
                </a:ext>
              </a:extLst>
            </p:cNvPr>
            <p:cNvSpPr txBox="1"/>
            <p:nvPr/>
          </p:nvSpPr>
          <p:spPr>
            <a:xfrm>
              <a:off x="2966537" y="6275595"/>
              <a:ext cx="1166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Asteroid Belt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B4A736C-3617-40EF-8707-722C633F6D92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682FB34-F64F-4433-9D8D-E0738BE74C8D}"/>
                </a:ext>
              </a:extLst>
            </p:cNvPr>
            <p:cNvSpPr txBox="1"/>
            <p:nvPr/>
          </p:nvSpPr>
          <p:spPr>
            <a:xfrm>
              <a:off x="5083413" y="6275595"/>
              <a:ext cx="1021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rgbClr val="FF0000"/>
                  </a:solidFill>
                  <a:latin typeface="Segoe UI Semilight" panose="020B0402040204020203" pitchFamily="34" charset="0"/>
                </a:rPr>
                <a:t>Kuiper Belt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FB81965-ECB1-45C1-B8F2-7832864A09D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3BE6B378-5C6F-4859-B169-224D85E11309}"/>
                </a:ext>
              </a:extLst>
            </p:cNvPr>
            <p:cNvSpPr txBox="1"/>
            <p:nvPr/>
          </p:nvSpPr>
          <p:spPr>
            <a:xfrm>
              <a:off x="7112219" y="6275595"/>
              <a:ext cx="1052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latin typeface="Segoe UI Semilight" panose="020B0402040204020203" pitchFamily="34" charset="0"/>
                </a:rPr>
                <a:t>Oort Cloud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3DEE99-7C97-48D5-89F8-0EE3131B5035}"/>
              </a:ext>
            </a:extLst>
          </p:cNvPr>
          <p:cNvSpPr txBox="1"/>
          <p:nvPr/>
        </p:nvSpPr>
        <p:spPr>
          <a:xfrm>
            <a:off x="628650" y="1506021"/>
            <a:ext cx="7963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Similar to the </a:t>
            </a:r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asteroid belt </a:t>
            </a: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but larger and </a:t>
            </a:r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the bodies are icy rather than rocky</a:t>
            </a: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. It exists beyond the </a:t>
            </a:r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orbit of Neptune</a:t>
            </a:r>
            <a:r>
              <a:rPr lang="en-SG" i="1">
                <a:cs typeface="Segoe UI Semibold" panose="020B0702040204020203" pitchFamily="34" charset="0"/>
              </a:rPr>
              <a:t>.</a:t>
            </a:r>
          </a:p>
          <a:p>
            <a:pPr algn="l"/>
            <a:endParaRPr lang="en-SG" i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algn="l"/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Objects in the Kuiper Belt are known as </a:t>
            </a:r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Kuiper Belt Objects (KBOs)</a:t>
            </a:r>
            <a:r>
              <a:rPr lang="en-SG" i="1">
                <a:cs typeface="Segoe UI Semibold" panose="020B0702040204020203" pitchFamily="34" charset="0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640154-3EFA-4BE3-A804-683D06E94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4"/>
          <a:stretch/>
        </p:blipFill>
        <p:spPr bwMode="auto">
          <a:xfrm>
            <a:off x="2595886" y="3085811"/>
            <a:ext cx="4717424" cy="33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836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Pluto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578EDD-E3F0-41C1-96B7-592A6EAD2C95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E3BDE01C-FC37-432E-8E88-91892ED04D0D}"/>
                </a:ext>
              </a:extLst>
            </p:cNvPr>
            <p:cNvSpPr txBox="1"/>
            <p:nvPr/>
          </p:nvSpPr>
          <p:spPr>
            <a:xfrm>
              <a:off x="1136809" y="6275595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Planets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379D28-C840-4690-AE45-59919094B6A5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0237CB-4EE9-41CC-B698-F5AE764D8E5C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32741FCB-1F6F-4422-9FB8-9289D05D7FC7}"/>
                </a:ext>
              </a:extLst>
            </p:cNvPr>
            <p:cNvSpPr txBox="1"/>
            <p:nvPr/>
          </p:nvSpPr>
          <p:spPr>
            <a:xfrm>
              <a:off x="2966537" y="6275595"/>
              <a:ext cx="1166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Asteroid Belt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B4A736C-3617-40EF-8707-722C633F6D92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682FB34-F64F-4433-9D8D-E0738BE74C8D}"/>
                </a:ext>
              </a:extLst>
            </p:cNvPr>
            <p:cNvSpPr txBox="1"/>
            <p:nvPr/>
          </p:nvSpPr>
          <p:spPr>
            <a:xfrm>
              <a:off x="5083413" y="6275595"/>
              <a:ext cx="1021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rgbClr val="FF0000"/>
                  </a:solidFill>
                  <a:latin typeface="Segoe UI Semilight" panose="020B0402040204020203" pitchFamily="34" charset="0"/>
                </a:rPr>
                <a:t>Kuiper Belt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FB81965-ECB1-45C1-B8F2-7832864A09D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3BE6B378-5C6F-4859-B169-224D85E11309}"/>
                </a:ext>
              </a:extLst>
            </p:cNvPr>
            <p:cNvSpPr txBox="1"/>
            <p:nvPr/>
          </p:nvSpPr>
          <p:spPr>
            <a:xfrm>
              <a:off x="7112219" y="6275595"/>
              <a:ext cx="1052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latin typeface="Segoe UI Semilight" panose="020B0402040204020203" pitchFamily="34" charset="0"/>
                </a:rPr>
                <a:t>Oort Cloud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3EFBE31E-EE3C-486B-84A2-58BB381D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1" t="-1317" r="410" b="-367"/>
          <a:stretch/>
        </p:blipFill>
        <p:spPr bwMode="auto">
          <a:xfrm>
            <a:off x="551656" y="1524839"/>
            <a:ext cx="3749038" cy="380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607F48-87D0-4D5D-A8C1-A560BA4FCB72}"/>
              </a:ext>
            </a:extLst>
          </p:cNvPr>
          <p:cNvSpPr txBox="1"/>
          <p:nvPr/>
        </p:nvSpPr>
        <p:spPr>
          <a:xfrm>
            <a:off x="4843308" y="1524839"/>
            <a:ext cx="3638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Not a planet </a:t>
            </a: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  <a:sym typeface="Wingdings" panose="05000000000000000000" pitchFamily="2" charset="2"/>
              </a:rPr>
              <a:t>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A dwarf planet in the Kuiper Belt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4 Moons</a:t>
            </a:r>
          </a:p>
        </p:txBody>
      </p:sp>
      <p:pic>
        <p:nvPicPr>
          <p:cNvPr id="9218" name="Picture 2" descr="Nix (moon) - Wikipedia">
            <a:extLst>
              <a:ext uri="{FF2B5EF4-FFF2-40B4-BE49-F238E27FC236}">
                <a16:creationId xmlns:a16="http://schemas.microsoft.com/office/drawing/2014/main" id="{AED72AEE-464B-4BB0-8E38-AEBACBBE0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160" y="3587257"/>
            <a:ext cx="1743389" cy="174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ydra (moon) - Wikipedia">
            <a:extLst>
              <a:ext uri="{FF2B5EF4-FFF2-40B4-BE49-F238E27FC236}">
                <a16:creationId xmlns:a16="http://schemas.microsoft.com/office/drawing/2014/main" id="{2FF56936-31B0-4006-AD66-7BA5E7138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593" y="3573256"/>
            <a:ext cx="1576581" cy="17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327F4D-6350-46BB-9BCD-BEF0F90DCC53}"/>
              </a:ext>
            </a:extLst>
          </p:cNvPr>
          <p:cNvSpPr txBox="1"/>
          <p:nvPr/>
        </p:nvSpPr>
        <p:spPr>
          <a:xfrm>
            <a:off x="5089694" y="3116688"/>
            <a:ext cx="1208320" cy="369332"/>
          </a:xfrm>
          <a:prstGeom prst="rect">
            <a:avLst/>
          </a:prstGeom>
          <a:solidFill>
            <a:srgbClr val="FFC0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Hydra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33C9C4-3B9B-4BBB-94A1-2A10E860A94C}"/>
              </a:ext>
            </a:extLst>
          </p:cNvPr>
          <p:cNvSpPr txBox="1"/>
          <p:nvPr/>
        </p:nvSpPr>
        <p:spPr>
          <a:xfrm>
            <a:off x="6956175" y="3116688"/>
            <a:ext cx="1208320" cy="369332"/>
          </a:xfrm>
          <a:prstGeom prst="rect">
            <a:avLst/>
          </a:prstGeom>
          <a:solidFill>
            <a:srgbClr val="FFC0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Nix</a:t>
            </a:r>
          </a:p>
        </p:txBody>
      </p:sp>
    </p:spTree>
    <p:extLst>
      <p:ext uri="{BB962C8B-B14F-4D97-AF65-F5344CB8AC3E}">
        <p14:creationId xmlns:p14="http://schemas.microsoft.com/office/powerpoint/2010/main" val="2335801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>
                <a:solidFill>
                  <a:prstClr val="black"/>
                </a:solidFill>
              </a:rPr>
              <a:t>Pluto and Charon</a:t>
            </a:r>
            <a:endParaRPr lang="en-SG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578EDD-E3F0-41C1-96B7-592A6EAD2C95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E3BDE01C-FC37-432E-8E88-91892ED04D0D}"/>
                </a:ext>
              </a:extLst>
            </p:cNvPr>
            <p:cNvSpPr txBox="1"/>
            <p:nvPr/>
          </p:nvSpPr>
          <p:spPr>
            <a:xfrm>
              <a:off x="1136809" y="6275595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Planets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379D28-C840-4690-AE45-59919094B6A5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0237CB-4EE9-41CC-B698-F5AE764D8E5C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32741FCB-1F6F-4422-9FB8-9289D05D7FC7}"/>
                </a:ext>
              </a:extLst>
            </p:cNvPr>
            <p:cNvSpPr txBox="1"/>
            <p:nvPr/>
          </p:nvSpPr>
          <p:spPr>
            <a:xfrm>
              <a:off x="2966537" y="6275595"/>
              <a:ext cx="1166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Asteroid Belt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B4A736C-3617-40EF-8707-722C633F6D92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682FB34-F64F-4433-9D8D-E0738BE74C8D}"/>
                </a:ext>
              </a:extLst>
            </p:cNvPr>
            <p:cNvSpPr txBox="1"/>
            <p:nvPr/>
          </p:nvSpPr>
          <p:spPr>
            <a:xfrm>
              <a:off x="5083413" y="6275595"/>
              <a:ext cx="1021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rgbClr val="FF0000"/>
                  </a:solidFill>
                  <a:latin typeface="Segoe UI Semilight" panose="020B0402040204020203" pitchFamily="34" charset="0"/>
                </a:rPr>
                <a:t>Kuiper Belt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FB81965-ECB1-45C1-B8F2-7832864A09D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3BE6B378-5C6F-4859-B169-224D85E11309}"/>
                </a:ext>
              </a:extLst>
            </p:cNvPr>
            <p:cNvSpPr txBox="1"/>
            <p:nvPr/>
          </p:nvSpPr>
          <p:spPr>
            <a:xfrm>
              <a:off x="7112219" y="6275595"/>
              <a:ext cx="1052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latin typeface="Segoe UI Semilight" panose="020B0402040204020203" pitchFamily="34" charset="0"/>
                </a:rPr>
                <a:t>Oort Cloud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3EFBE31E-EE3C-486B-84A2-58BB381DB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" t="6760" r="6268" b="4702"/>
          <a:stretch/>
        </p:blipFill>
        <p:spPr bwMode="auto">
          <a:xfrm>
            <a:off x="837984" y="1900217"/>
            <a:ext cx="3243344" cy="33159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061CDE2-377C-4FE7-9DB7-094224322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5" t="7913" r="5605" b="8493"/>
          <a:stretch/>
        </p:blipFill>
        <p:spPr bwMode="auto">
          <a:xfrm>
            <a:off x="6684345" y="2605715"/>
            <a:ext cx="1908000" cy="190495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21C7C77-A915-4B45-9809-FA46D481F92F}"/>
              </a:ext>
            </a:extLst>
          </p:cNvPr>
          <p:cNvSpPr/>
          <p:nvPr/>
        </p:nvSpPr>
        <p:spPr>
          <a:xfrm>
            <a:off x="4861344" y="3512474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EBE6D7-2252-4CB9-A575-BB4AB5B981E0}"/>
              </a:ext>
            </a:extLst>
          </p:cNvPr>
          <p:cNvSpPr txBox="1"/>
          <p:nvPr/>
        </p:nvSpPr>
        <p:spPr>
          <a:xfrm>
            <a:off x="4442067" y="3688591"/>
            <a:ext cx="1021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Centre of Mass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144D24D-894C-44F8-9069-CC4270E62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241" y="1544301"/>
            <a:ext cx="7019254" cy="45296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35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z="3600" err="1">
                <a:solidFill>
                  <a:prstClr val="black"/>
                </a:solidFill>
              </a:rPr>
              <a:t>Arrokoth</a:t>
            </a:r>
            <a:endParaRPr lang="en-SG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578EDD-E3F0-41C1-96B7-592A6EAD2C95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E3BDE01C-FC37-432E-8E88-91892ED04D0D}"/>
                </a:ext>
              </a:extLst>
            </p:cNvPr>
            <p:cNvSpPr txBox="1"/>
            <p:nvPr/>
          </p:nvSpPr>
          <p:spPr>
            <a:xfrm>
              <a:off x="1136809" y="6275595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Planets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379D28-C840-4690-AE45-59919094B6A5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10237CB-4EE9-41CC-B698-F5AE764D8E5C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32741FCB-1F6F-4422-9FB8-9289D05D7FC7}"/>
                </a:ext>
              </a:extLst>
            </p:cNvPr>
            <p:cNvSpPr txBox="1"/>
            <p:nvPr/>
          </p:nvSpPr>
          <p:spPr>
            <a:xfrm>
              <a:off x="2966537" y="6275595"/>
              <a:ext cx="1166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Asteroid Belt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B4A736C-3617-40EF-8707-722C633F6D92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682FB34-F64F-4433-9D8D-E0738BE74C8D}"/>
                </a:ext>
              </a:extLst>
            </p:cNvPr>
            <p:cNvSpPr txBox="1"/>
            <p:nvPr/>
          </p:nvSpPr>
          <p:spPr>
            <a:xfrm>
              <a:off x="5083413" y="6275595"/>
              <a:ext cx="1021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rgbClr val="FF0000"/>
                  </a:solidFill>
                  <a:latin typeface="Segoe UI Semilight" panose="020B0402040204020203" pitchFamily="34" charset="0"/>
                </a:rPr>
                <a:t>Kuiper Belt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FB81965-ECB1-45C1-B8F2-7832864A09DC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3BE6B378-5C6F-4859-B169-224D85E11309}"/>
                </a:ext>
              </a:extLst>
            </p:cNvPr>
            <p:cNvSpPr txBox="1"/>
            <p:nvPr/>
          </p:nvSpPr>
          <p:spPr>
            <a:xfrm>
              <a:off x="7112219" y="6275595"/>
              <a:ext cx="1052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latin typeface="Segoe UI Semilight" panose="020B0402040204020203" pitchFamily="34" charset="0"/>
                </a:rPr>
                <a:t>Oort Cloud</a:t>
              </a:r>
            </a:p>
          </p:txBody>
        </p:sp>
      </p:grpSp>
      <p:pic>
        <p:nvPicPr>
          <p:cNvPr id="1026" name="Picture 2" descr="486958 Arrokoth - Wikipedia">
            <a:extLst>
              <a:ext uri="{FF2B5EF4-FFF2-40B4-BE49-F238E27FC236}">
                <a16:creationId xmlns:a16="http://schemas.microsoft.com/office/drawing/2014/main" id="{3A979B4F-052F-44F4-8987-8E2F4937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52" y="1608693"/>
            <a:ext cx="2812233" cy="401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642A63-BCB5-4975-9ED4-4C64AD53F3D6}"/>
              </a:ext>
            </a:extLst>
          </p:cNvPr>
          <p:cNvSpPr txBox="1"/>
          <p:nvPr/>
        </p:nvSpPr>
        <p:spPr>
          <a:xfrm>
            <a:off x="3694262" y="1608693"/>
            <a:ext cx="4805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Visited by New Horizons in 2019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Contact binary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2 objects that touch and rotate together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AF711AA-92E4-47C9-A150-4D23DD315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413" y="3429000"/>
            <a:ext cx="2701701" cy="27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776A74-FD7D-4DFB-9574-8AE7E763264D}"/>
              </a:ext>
            </a:extLst>
          </p:cNvPr>
          <p:cNvSpPr txBox="1"/>
          <p:nvPr/>
        </p:nvSpPr>
        <p:spPr>
          <a:xfrm>
            <a:off x="5423000" y="2914774"/>
            <a:ext cx="2022525" cy="369332"/>
          </a:xfrm>
          <a:prstGeom prst="rect">
            <a:avLst/>
          </a:prstGeom>
          <a:solidFill>
            <a:srgbClr val="FFC0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Contact Binary</a:t>
            </a:r>
          </a:p>
        </p:txBody>
      </p:sp>
    </p:spTree>
    <p:extLst>
      <p:ext uri="{BB962C8B-B14F-4D97-AF65-F5344CB8AC3E}">
        <p14:creationId xmlns:p14="http://schemas.microsoft.com/office/powerpoint/2010/main" val="2379410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9B3DEA2-13F7-4ADA-8C13-72ADAD2A5AF3}"/>
              </a:ext>
            </a:extLst>
          </p:cNvPr>
          <p:cNvSpPr txBox="1">
            <a:spLocks/>
          </p:cNvSpPr>
          <p:nvPr/>
        </p:nvSpPr>
        <p:spPr>
          <a:xfrm>
            <a:off x="628650" y="2720570"/>
            <a:ext cx="78867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300"/>
              </a:spcBef>
            </a:pPr>
            <a:r>
              <a:rPr lang="en-US">
                <a:cs typeface="Segoe UI Semibold" panose="020B0702040204020203" pitchFamily="34" charset="0"/>
              </a:rPr>
              <a:t>Oort Cloud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F08384-9FF3-408E-ABE6-5D7C3B5D3ACF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23" name="TextBox 2">
              <a:extLst>
                <a:ext uri="{FF2B5EF4-FFF2-40B4-BE49-F238E27FC236}">
                  <a16:creationId xmlns:a16="http://schemas.microsoft.com/office/drawing/2014/main" id="{30C60FDA-E426-4FFD-82CC-2FC2BD560D5F}"/>
                </a:ext>
              </a:extLst>
            </p:cNvPr>
            <p:cNvSpPr txBox="1"/>
            <p:nvPr/>
          </p:nvSpPr>
          <p:spPr>
            <a:xfrm>
              <a:off x="1136809" y="6275595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Planets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66D2FA-49F0-482B-A1E0-F7EDC4BF169C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C09C56-FE02-44BD-9CDE-1A93D61E146C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82DD12FD-0B0A-468C-B57A-1F37AA049F1B}"/>
                </a:ext>
              </a:extLst>
            </p:cNvPr>
            <p:cNvSpPr txBox="1"/>
            <p:nvPr/>
          </p:nvSpPr>
          <p:spPr>
            <a:xfrm>
              <a:off x="2966536" y="6275595"/>
              <a:ext cx="1166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Asteroid Belt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B7518A-31D1-42CA-8D4A-6C73B01120E3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D0643CE3-F834-4CE8-AE5D-919E981751C6}"/>
                </a:ext>
              </a:extLst>
            </p:cNvPr>
            <p:cNvSpPr txBox="1"/>
            <p:nvPr/>
          </p:nvSpPr>
          <p:spPr>
            <a:xfrm>
              <a:off x="5083412" y="6275595"/>
              <a:ext cx="1021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Kuiper Belt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942659-054F-43E2-9263-5A7066FE5D69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641AFFF6-AD8D-4DE9-9306-2DEF2FF759AC}"/>
                </a:ext>
              </a:extLst>
            </p:cNvPr>
            <p:cNvSpPr txBox="1"/>
            <p:nvPr/>
          </p:nvSpPr>
          <p:spPr>
            <a:xfrm>
              <a:off x="7112222" y="6275595"/>
              <a:ext cx="1052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rgbClr val="FF0000"/>
                  </a:solidFill>
                  <a:latin typeface="Segoe UI Semilight" panose="020B0402040204020203" pitchFamily="34" charset="0"/>
                </a:rPr>
                <a:t>Oort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066412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Oort Cloud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94D490-5B70-4B1F-82CA-6E269E4A8F74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B3950D1D-8514-48A2-9111-65A1EFDBEB51}"/>
                </a:ext>
              </a:extLst>
            </p:cNvPr>
            <p:cNvSpPr txBox="1"/>
            <p:nvPr/>
          </p:nvSpPr>
          <p:spPr>
            <a:xfrm>
              <a:off x="1136809" y="6275595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Planets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AE055B-AF39-4241-8B8D-3E495DA7632D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B5D1C84-AF37-4848-9DB2-71125105590E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39A5F538-97F7-45B6-A888-80864BD22CA8}"/>
                </a:ext>
              </a:extLst>
            </p:cNvPr>
            <p:cNvSpPr txBox="1"/>
            <p:nvPr/>
          </p:nvSpPr>
          <p:spPr>
            <a:xfrm>
              <a:off x="2966536" y="6275595"/>
              <a:ext cx="1166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Asteroid Belt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BF568E-C86E-4813-8581-95BE34336E36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6CA748E2-9E4C-4D0D-B37A-4D16DB0A0BCA}"/>
                </a:ext>
              </a:extLst>
            </p:cNvPr>
            <p:cNvSpPr txBox="1"/>
            <p:nvPr/>
          </p:nvSpPr>
          <p:spPr>
            <a:xfrm>
              <a:off x="5083412" y="6275595"/>
              <a:ext cx="1021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Kuiper Belt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C5A706-A820-4062-9CA0-31B9A75D3B43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1A0BEC7B-0070-4275-BBC9-66B46DA5E451}"/>
                </a:ext>
              </a:extLst>
            </p:cNvPr>
            <p:cNvSpPr txBox="1"/>
            <p:nvPr/>
          </p:nvSpPr>
          <p:spPr>
            <a:xfrm>
              <a:off x="7112222" y="6275595"/>
              <a:ext cx="1052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rgbClr val="FF0000"/>
                  </a:solidFill>
                  <a:latin typeface="Segoe UI Semilight" panose="020B0402040204020203" pitchFamily="34" charset="0"/>
                </a:rPr>
                <a:t>Oort Cloud</a:t>
              </a:r>
            </a:p>
          </p:txBody>
        </p:sp>
      </p:grpSp>
      <p:pic>
        <p:nvPicPr>
          <p:cNvPr id="1026" name="Picture 2" descr="What is the Oort Cloud? - BBC Sky at Night Magazine">
            <a:extLst>
              <a:ext uri="{FF2B5EF4-FFF2-40B4-BE49-F238E27FC236}">
                <a16:creationId xmlns:a16="http://schemas.microsoft.com/office/drawing/2014/main" id="{B53966E1-E766-4CE3-85E2-A47048C05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782" y="1575943"/>
            <a:ext cx="5554436" cy="415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EFA360-0B99-4021-8326-10EFBAF027B6}"/>
              </a:ext>
            </a:extLst>
          </p:cNvPr>
          <p:cNvSpPr txBox="1"/>
          <p:nvPr/>
        </p:nvSpPr>
        <p:spPr>
          <a:xfrm>
            <a:off x="2157332" y="5866393"/>
            <a:ext cx="497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Comets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come from the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Oort Cloud </a:t>
            </a:r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/ </a:t>
            </a:r>
            <a:r>
              <a:rPr lang="en-SG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Kuiper Belt</a:t>
            </a:r>
          </a:p>
        </p:txBody>
      </p:sp>
    </p:spTree>
    <p:extLst>
      <p:ext uri="{BB962C8B-B14F-4D97-AF65-F5344CB8AC3E}">
        <p14:creationId xmlns:p14="http://schemas.microsoft.com/office/powerpoint/2010/main" val="174990254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DE8C60BD-E1AD-4124-9FD3-A4C64EE4AEDD}"/>
              </a:ext>
            </a:extLst>
          </p:cNvPr>
          <p:cNvSpPr/>
          <p:nvPr/>
        </p:nvSpPr>
        <p:spPr>
          <a:xfrm>
            <a:off x="7025986" y="2760715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50CCBE-DB5F-46E7-9542-4900673A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Comets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94D490-5B70-4B1F-82CA-6E269E4A8F74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sp>
          <p:nvSpPr>
            <p:cNvPr id="24" name="TextBox 2">
              <a:extLst>
                <a:ext uri="{FF2B5EF4-FFF2-40B4-BE49-F238E27FC236}">
                  <a16:creationId xmlns:a16="http://schemas.microsoft.com/office/drawing/2014/main" id="{B3950D1D-8514-48A2-9111-65A1EFDBEB51}"/>
                </a:ext>
              </a:extLst>
            </p:cNvPr>
            <p:cNvSpPr txBox="1"/>
            <p:nvPr/>
          </p:nvSpPr>
          <p:spPr>
            <a:xfrm>
              <a:off x="1136809" y="6275595"/>
              <a:ext cx="73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Planets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EAE055B-AF39-4241-8B8D-3E495DA7632D}"/>
                </a:ext>
              </a:extLst>
            </p:cNvPr>
            <p:cNvCxnSpPr/>
            <p:nvPr/>
          </p:nvCxnSpPr>
          <p:spPr>
            <a:xfrm>
              <a:off x="55165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B5D1C84-AF37-4848-9DB2-71125105590E}"/>
                </a:ext>
              </a:extLst>
            </p:cNvPr>
            <p:cNvCxnSpPr/>
            <p:nvPr/>
          </p:nvCxnSpPr>
          <p:spPr>
            <a:xfrm>
              <a:off x="259588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5">
              <a:extLst>
                <a:ext uri="{FF2B5EF4-FFF2-40B4-BE49-F238E27FC236}">
                  <a16:creationId xmlns:a16="http://schemas.microsoft.com/office/drawing/2014/main" id="{39A5F538-97F7-45B6-A888-80864BD22CA8}"/>
                </a:ext>
              </a:extLst>
            </p:cNvPr>
            <p:cNvSpPr txBox="1"/>
            <p:nvPr/>
          </p:nvSpPr>
          <p:spPr>
            <a:xfrm>
              <a:off x="2966536" y="6275595"/>
              <a:ext cx="1166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Asteroid Belt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4BF568E-C86E-4813-8581-95BE34336E36}"/>
                </a:ext>
              </a:extLst>
            </p:cNvPr>
            <p:cNvCxnSpPr/>
            <p:nvPr/>
          </p:nvCxnSpPr>
          <p:spPr>
            <a:xfrm>
              <a:off x="4640116" y="6629092"/>
              <a:ext cx="1908000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">
              <a:extLst>
                <a:ext uri="{FF2B5EF4-FFF2-40B4-BE49-F238E27FC236}">
                  <a16:creationId xmlns:a16="http://schemas.microsoft.com/office/drawing/2014/main" id="{6CA748E2-9E4C-4D0D-B37A-4D16DB0A0BCA}"/>
                </a:ext>
              </a:extLst>
            </p:cNvPr>
            <p:cNvSpPr txBox="1"/>
            <p:nvPr/>
          </p:nvSpPr>
          <p:spPr>
            <a:xfrm>
              <a:off x="5083412" y="6275595"/>
              <a:ext cx="1021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chemeClr val="bg1">
                      <a:lumMod val="50000"/>
                    </a:schemeClr>
                  </a:solidFill>
                  <a:latin typeface="Segoe UI Semilight" panose="020B0402040204020203" pitchFamily="34" charset="0"/>
                </a:rPr>
                <a:t>Kuiper Belt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C5A706-A820-4062-9CA0-31B9A75D3B43}"/>
                </a:ext>
              </a:extLst>
            </p:cNvPr>
            <p:cNvCxnSpPr/>
            <p:nvPr/>
          </p:nvCxnSpPr>
          <p:spPr>
            <a:xfrm>
              <a:off x="6684345" y="6629092"/>
              <a:ext cx="1908000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1A0BEC7B-0070-4275-BBC9-66B46DA5E451}"/>
                </a:ext>
              </a:extLst>
            </p:cNvPr>
            <p:cNvSpPr txBox="1"/>
            <p:nvPr/>
          </p:nvSpPr>
          <p:spPr>
            <a:xfrm>
              <a:off x="7112222" y="6275595"/>
              <a:ext cx="10522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SG" sz="1400">
                  <a:solidFill>
                    <a:srgbClr val="FF0000"/>
                  </a:solidFill>
                  <a:latin typeface="Segoe UI Semilight" panose="020B0402040204020203" pitchFamily="34" charset="0"/>
                </a:rPr>
                <a:t>Oort Cloud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79D4B65-B400-487F-8AD2-761472B37908}"/>
              </a:ext>
            </a:extLst>
          </p:cNvPr>
          <p:cNvSpPr/>
          <p:nvPr/>
        </p:nvSpPr>
        <p:spPr>
          <a:xfrm>
            <a:off x="982516" y="1716966"/>
            <a:ext cx="7315200" cy="30371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05A71B-3250-461E-ABFD-154BC002467F}"/>
              </a:ext>
            </a:extLst>
          </p:cNvPr>
          <p:cNvGrpSpPr/>
          <p:nvPr/>
        </p:nvGrpSpPr>
        <p:grpSpPr>
          <a:xfrm>
            <a:off x="2249645" y="1580397"/>
            <a:ext cx="854051" cy="456609"/>
            <a:chOff x="2249645" y="2200883"/>
            <a:chExt cx="854051" cy="456609"/>
          </a:xfrm>
        </p:grpSpPr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74785AAD-C6E1-4E96-9AC9-125A9ED51689}"/>
                </a:ext>
              </a:extLst>
            </p:cNvPr>
            <p:cNvSpPr/>
            <p:nvPr/>
          </p:nvSpPr>
          <p:spPr>
            <a:xfrm rot="17895164">
              <a:off x="2508266" y="1942262"/>
              <a:ext cx="175241" cy="6924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0BF3C65-6B3A-40A2-BCE5-BAE246D43BD0}"/>
                </a:ext>
              </a:extLst>
            </p:cNvPr>
            <p:cNvSpPr/>
            <p:nvPr/>
          </p:nvSpPr>
          <p:spPr>
            <a:xfrm>
              <a:off x="2829376" y="2383172"/>
              <a:ext cx="274320" cy="274320"/>
            </a:xfrm>
            <a:prstGeom prst="ellipse">
              <a:avLst/>
            </a:prstGeom>
            <a:solidFill>
              <a:srgbClr val="BEE8EF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3345BDA-B426-4F71-A482-A4687C20EE66}"/>
              </a:ext>
            </a:extLst>
          </p:cNvPr>
          <p:cNvGrpSpPr/>
          <p:nvPr/>
        </p:nvGrpSpPr>
        <p:grpSpPr>
          <a:xfrm>
            <a:off x="7563412" y="1690763"/>
            <a:ext cx="373138" cy="846907"/>
            <a:chOff x="7563412" y="2311249"/>
            <a:chExt cx="373138" cy="846907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82CEF0F-6F58-4E76-9663-895D703ECDEA}"/>
                </a:ext>
              </a:extLst>
            </p:cNvPr>
            <p:cNvSpPr/>
            <p:nvPr/>
          </p:nvSpPr>
          <p:spPr>
            <a:xfrm rot="1344112">
              <a:off x="7761309" y="2311249"/>
              <a:ext cx="175241" cy="69248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AB79BB-1863-48AD-947E-5E6C88DB4A25}"/>
                </a:ext>
              </a:extLst>
            </p:cNvPr>
            <p:cNvSpPr/>
            <p:nvPr/>
          </p:nvSpPr>
          <p:spPr>
            <a:xfrm>
              <a:off x="7563412" y="2883836"/>
              <a:ext cx="274320" cy="274320"/>
            </a:xfrm>
            <a:prstGeom prst="ellipse">
              <a:avLst/>
            </a:prstGeom>
            <a:solidFill>
              <a:srgbClr val="BEE8EF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97C6F7-883F-4486-A635-EC6D3E6F31A8}"/>
              </a:ext>
            </a:extLst>
          </p:cNvPr>
          <p:cNvCxnSpPr/>
          <p:nvPr/>
        </p:nvCxnSpPr>
        <p:spPr>
          <a:xfrm flipH="1" flipV="1">
            <a:off x="4830213" y="2537670"/>
            <a:ext cx="1717903" cy="30480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0514B04-31E6-4776-B67F-52D746F999F6}"/>
              </a:ext>
            </a:extLst>
          </p:cNvPr>
          <p:cNvCxnSpPr>
            <a:cxnSpLocks/>
          </p:cNvCxnSpPr>
          <p:nvPr/>
        </p:nvCxnSpPr>
        <p:spPr>
          <a:xfrm flipH="1">
            <a:off x="4769942" y="3159034"/>
            <a:ext cx="1838444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A09A92-10ED-4688-9837-43AA76E3FFF5}"/>
              </a:ext>
            </a:extLst>
          </p:cNvPr>
          <p:cNvCxnSpPr>
            <a:cxnSpLocks/>
          </p:cNvCxnSpPr>
          <p:nvPr/>
        </p:nvCxnSpPr>
        <p:spPr>
          <a:xfrm flipH="1">
            <a:off x="4845901" y="3511961"/>
            <a:ext cx="1838444" cy="46590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3D26597-A4FB-4DD0-B134-74CF543A849A}"/>
              </a:ext>
            </a:extLst>
          </p:cNvPr>
          <p:cNvCxnSpPr>
            <a:cxnSpLocks/>
          </p:cNvCxnSpPr>
          <p:nvPr/>
        </p:nvCxnSpPr>
        <p:spPr>
          <a:xfrm flipH="1">
            <a:off x="5689164" y="3730726"/>
            <a:ext cx="1203561" cy="77221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EA06F0-35D5-416D-AFAB-A701BA00916D}"/>
              </a:ext>
            </a:extLst>
          </p:cNvPr>
          <p:cNvCxnSpPr>
            <a:cxnSpLocks/>
          </p:cNvCxnSpPr>
          <p:nvPr/>
        </p:nvCxnSpPr>
        <p:spPr>
          <a:xfrm flipH="1" flipV="1">
            <a:off x="5366657" y="1931339"/>
            <a:ext cx="1575004" cy="7575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DC1FCDB-1875-47E9-83CA-0D700979EA83}"/>
              </a:ext>
            </a:extLst>
          </p:cNvPr>
          <p:cNvSpPr txBox="1"/>
          <p:nvPr/>
        </p:nvSpPr>
        <p:spPr>
          <a:xfrm>
            <a:off x="4954377" y="3255711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Solar Wind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4A47C3-FA10-426F-8436-F80609116EA9}"/>
              </a:ext>
            </a:extLst>
          </p:cNvPr>
          <p:cNvSpPr txBox="1"/>
          <p:nvPr/>
        </p:nvSpPr>
        <p:spPr>
          <a:xfrm>
            <a:off x="1714710" y="5630766"/>
            <a:ext cx="600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Mostly made of ice, have tails blown away by the solar wind</a:t>
            </a:r>
          </a:p>
        </p:txBody>
      </p:sp>
    </p:spTree>
    <p:extLst>
      <p:ext uri="{BB962C8B-B14F-4D97-AF65-F5344CB8AC3E}">
        <p14:creationId xmlns:p14="http://schemas.microsoft.com/office/powerpoint/2010/main" val="14463563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21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5C29B495-D45E-4FAF-AA8A-28B55AEC3D0D}"/>
              </a:ext>
            </a:extLst>
          </p:cNvPr>
          <p:cNvSpPr/>
          <p:nvPr/>
        </p:nvSpPr>
        <p:spPr>
          <a:xfrm>
            <a:off x="457200" y="-445489"/>
            <a:ext cx="8229600" cy="8229600"/>
          </a:xfrm>
          <a:prstGeom prst="donut">
            <a:avLst>
              <a:gd name="adj" fmla="val 10436"/>
            </a:avLst>
          </a:prstGeom>
          <a:solidFill>
            <a:srgbClr val="BEE8E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04" name="Circle: Hollow 103">
            <a:extLst>
              <a:ext uri="{FF2B5EF4-FFF2-40B4-BE49-F238E27FC236}">
                <a16:creationId xmlns:a16="http://schemas.microsoft.com/office/drawing/2014/main" id="{6B915864-FD1E-42B1-B1C7-10D17D487046}"/>
              </a:ext>
            </a:extLst>
          </p:cNvPr>
          <p:cNvSpPr/>
          <p:nvPr/>
        </p:nvSpPr>
        <p:spPr>
          <a:xfrm>
            <a:off x="2852747" y="1973513"/>
            <a:ext cx="3474720" cy="3474720"/>
          </a:xfrm>
          <a:prstGeom prst="donut">
            <a:avLst>
              <a:gd name="adj" fmla="val 8614"/>
            </a:avLst>
          </a:prstGeom>
          <a:solidFill>
            <a:srgbClr val="A6A6A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21" y="5231234"/>
            <a:ext cx="2011519" cy="1325563"/>
          </a:xfrm>
        </p:spPr>
        <p:txBody>
          <a:bodyPr/>
          <a:lstStyle/>
          <a:p>
            <a:r>
              <a:rPr lang="en-US">
                <a:latin typeface="+mj-lt"/>
              </a:rPr>
              <a:t>Solar System</a:t>
            </a:r>
            <a:endParaRPr lang="en-SG">
              <a:latin typeface="+mj-lt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CC36D87-9E55-4DFD-8998-8AD68AA996B6}"/>
              </a:ext>
            </a:extLst>
          </p:cNvPr>
          <p:cNvSpPr/>
          <p:nvPr/>
        </p:nvSpPr>
        <p:spPr>
          <a:xfrm>
            <a:off x="4114800" y="3242256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526B3-412F-4624-8867-54C8FEE35014}"/>
              </a:ext>
            </a:extLst>
          </p:cNvPr>
          <p:cNvSpPr txBox="1"/>
          <p:nvPr/>
        </p:nvSpPr>
        <p:spPr>
          <a:xfrm>
            <a:off x="6465195" y="6281978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*not to scale (obviously)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83DE04-5356-404C-AE7B-0F9B00DBADCF}"/>
              </a:ext>
            </a:extLst>
          </p:cNvPr>
          <p:cNvSpPr/>
          <p:nvPr/>
        </p:nvSpPr>
        <p:spPr>
          <a:xfrm>
            <a:off x="3657600" y="2785056"/>
            <a:ext cx="1828800" cy="18288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2018A27-7B3A-4A10-8D54-1F9FEBC827F4}"/>
              </a:ext>
            </a:extLst>
          </p:cNvPr>
          <p:cNvSpPr/>
          <p:nvPr/>
        </p:nvSpPr>
        <p:spPr>
          <a:xfrm>
            <a:off x="3886200" y="3013656"/>
            <a:ext cx="1371600" cy="13716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B5FB10-77F2-45C3-A721-23A5FC038E8E}"/>
              </a:ext>
            </a:extLst>
          </p:cNvPr>
          <p:cNvSpPr/>
          <p:nvPr/>
        </p:nvSpPr>
        <p:spPr>
          <a:xfrm>
            <a:off x="3429000" y="2556456"/>
            <a:ext cx="2286000" cy="2286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41BCBC-2EC6-4887-ACF2-03D5391FA62E}"/>
              </a:ext>
            </a:extLst>
          </p:cNvPr>
          <p:cNvSpPr/>
          <p:nvPr/>
        </p:nvSpPr>
        <p:spPr>
          <a:xfrm>
            <a:off x="3200400" y="2327856"/>
            <a:ext cx="2743200" cy="27432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6AE7E3-CFEE-468A-A01D-8084144CB1B8}"/>
              </a:ext>
            </a:extLst>
          </p:cNvPr>
          <p:cNvSpPr/>
          <p:nvPr/>
        </p:nvSpPr>
        <p:spPr>
          <a:xfrm>
            <a:off x="2743200" y="1870656"/>
            <a:ext cx="3657600" cy="36576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5E3C0C8-974A-4EA9-ACBF-DA5189D4202D}"/>
              </a:ext>
            </a:extLst>
          </p:cNvPr>
          <p:cNvSpPr/>
          <p:nvPr/>
        </p:nvSpPr>
        <p:spPr>
          <a:xfrm>
            <a:off x="2377440" y="1504896"/>
            <a:ext cx="4389120" cy="438912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ED641B-1DEB-4157-B80F-A50687E12D14}"/>
              </a:ext>
            </a:extLst>
          </p:cNvPr>
          <p:cNvSpPr/>
          <p:nvPr/>
        </p:nvSpPr>
        <p:spPr>
          <a:xfrm>
            <a:off x="2011680" y="1139136"/>
            <a:ext cx="5120640" cy="512064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075DCF-BF6F-4AC5-85B4-B3465FD85F45}"/>
              </a:ext>
            </a:extLst>
          </p:cNvPr>
          <p:cNvSpPr/>
          <p:nvPr/>
        </p:nvSpPr>
        <p:spPr>
          <a:xfrm>
            <a:off x="1645920" y="773376"/>
            <a:ext cx="5852160" cy="58521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B56B25-89C3-419F-AAB8-EB1507CDBCF6}"/>
              </a:ext>
            </a:extLst>
          </p:cNvPr>
          <p:cNvSpPr/>
          <p:nvPr/>
        </p:nvSpPr>
        <p:spPr>
          <a:xfrm>
            <a:off x="4480560" y="2922216"/>
            <a:ext cx="182880" cy="18288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BC6541-4522-4364-A562-60485B6E828C}"/>
              </a:ext>
            </a:extLst>
          </p:cNvPr>
          <p:cNvSpPr/>
          <p:nvPr/>
        </p:nvSpPr>
        <p:spPr>
          <a:xfrm>
            <a:off x="5029200" y="2899356"/>
            <a:ext cx="228600" cy="2286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B562FB-B29A-4D4C-BFBB-D77A69214F8A}"/>
              </a:ext>
            </a:extLst>
          </p:cNvPr>
          <p:cNvGrpSpPr/>
          <p:nvPr/>
        </p:nvGrpSpPr>
        <p:grpSpPr>
          <a:xfrm>
            <a:off x="5547366" y="3242256"/>
            <a:ext cx="274320" cy="274320"/>
            <a:chOff x="5547366" y="3242256"/>
            <a:chExt cx="274320" cy="27432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9F3179B-BBD8-498F-A3AB-C8B27BB211F4}"/>
                </a:ext>
              </a:extLst>
            </p:cNvPr>
            <p:cNvSpPr/>
            <p:nvPr/>
          </p:nvSpPr>
          <p:spPr>
            <a:xfrm>
              <a:off x="5547366" y="3242256"/>
              <a:ext cx="274320" cy="27432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D16B7F4-7A6F-4D88-B0CF-270965483384}"/>
                    </a:ext>
                  </a:extLst>
                </p14:cNvPr>
                <p14:cNvContentPartPr/>
                <p14:nvPr/>
              </p14:nvContentPartPr>
              <p14:xfrm>
                <a:off x="5571720" y="3324973"/>
                <a:ext cx="97560" cy="171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D16B7F4-7A6F-4D88-B0CF-27096548338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567400" y="3320653"/>
                  <a:ext cx="106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2EF71F-5CF2-444F-B8F9-A53AD7B9E816}"/>
                    </a:ext>
                  </a:extLst>
                </p14:cNvPr>
                <p14:cNvContentPartPr/>
                <p14:nvPr/>
              </p14:nvContentPartPr>
              <p14:xfrm>
                <a:off x="5557822" y="3328229"/>
                <a:ext cx="108720" cy="160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2EF71F-5CF2-444F-B8F9-A53AD7B9E81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53502" y="3323909"/>
                  <a:ext cx="1173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884BB3C-1AF2-4BCD-B6A1-CE7CBA4E8BF2}"/>
                    </a:ext>
                  </a:extLst>
                </p14:cNvPr>
                <p14:cNvContentPartPr/>
                <p14:nvPr/>
              </p14:nvContentPartPr>
              <p14:xfrm>
                <a:off x="5710288" y="3291232"/>
                <a:ext cx="108720" cy="179624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884BB3C-1AF2-4BCD-B6A1-CE7CBA4E8BF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05968" y="3286904"/>
                  <a:ext cx="117360" cy="188281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6E087C-A574-4046-A562-3477AF4F2244}"/>
                  </a:ext>
                </a:extLst>
              </p14:cNvPr>
              <p14:cNvContentPartPr/>
              <p14:nvPr/>
            </p14:nvContentPartPr>
            <p14:xfrm>
              <a:off x="-482440" y="2316948"/>
              <a:ext cx="360" cy="4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6E087C-A574-4046-A562-3477AF4F22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486760" y="2312960"/>
                <a:ext cx="9000" cy="12295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DAC78C3-E3FB-45FA-A27B-6742782D0743}"/>
              </a:ext>
            </a:extLst>
          </p:cNvPr>
          <p:cNvSpPr/>
          <p:nvPr/>
        </p:nvSpPr>
        <p:spPr>
          <a:xfrm>
            <a:off x="5795800" y="3809184"/>
            <a:ext cx="237744" cy="23774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662B888-4E6F-4FF9-B3B5-9762EF6D3A29}"/>
              </a:ext>
            </a:extLst>
          </p:cNvPr>
          <p:cNvGrpSpPr/>
          <p:nvPr/>
        </p:nvGrpSpPr>
        <p:grpSpPr>
          <a:xfrm>
            <a:off x="5897880" y="4504128"/>
            <a:ext cx="457200" cy="457200"/>
            <a:chOff x="5897880" y="4504128"/>
            <a:chExt cx="457200" cy="457200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6EC22F8-CF0C-4B5E-9FA8-4C0D5CF3E590}"/>
                </a:ext>
              </a:extLst>
            </p:cNvPr>
            <p:cNvSpPr/>
            <p:nvPr/>
          </p:nvSpPr>
          <p:spPr>
            <a:xfrm>
              <a:off x="5897880" y="4504128"/>
              <a:ext cx="457200" cy="4572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E0A000C-C638-41EA-82C4-AFCCD9A15FA5}"/>
                </a:ext>
              </a:extLst>
            </p:cNvPr>
            <p:cNvGrpSpPr/>
            <p:nvPr/>
          </p:nvGrpSpPr>
          <p:grpSpPr>
            <a:xfrm>
              <a:off x="5906512" y="4552814"/>
              <a:ext cx="448560" cy="327600"/>
              <a:chOff x="5906512" y="4552814"/>
              <a:chExt cx="448560" cy="327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39" name="Ink 38">
                    <a:extLst>
                      <a:ext uri="{FF2B5EF4-FFF2-40B4-BE49-F238E27FC236}">
                        <a16:creationId xmlns:a16="http://schemas.microsoft.com/office/drawing/2014/main" id="{4FDA59FE-CA67-418C-A362-4184C5BCCC2E}"/>
                      </a:ext>
                    </a:extLst>
                  </p14:cNvPr>
                  <p14:cNvContentPartPr/>
                  <p14:nvPr/>
                </p14:nvContentPartPr>
                <p14:xfrm>
                  <a:off x="6021712" y="4552814"/>
                  <a:ext cx="239040" cy="26640"/>
                </p14:xfrm>
              </p:contentPart>
            </mc:Choice>
            <mc:Fallback xmlns="">
              <p:pic>
                <p:nvPicPr>
                  <p:cNvPr id="39" name="Ink 38">
                    <a:extLst>
                      <a:ext uri="{FF2B5EF4-FFF2-40B4-BE49-F238E27FC236}">
                        <a16:creationId xmlns:a16="http://schemas.microsoft.com/office/drawing/2014/main" id="{4FDA59FE-CA67-418C-A362-4184C5BCCC2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6017385" y="4548494"/>
                    <a:ext cx="247693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41" name="Ink 40">
                    <a:extLst>
                      <a:ext uri="{FF2B5EF4-FFF2-40B4-BE49-F238E27FC236}">
                        <a16:creationId xmlns:a16="http://schemas.microsoft.com/office/drawing/2014/main" id="{28BCCC15-8FD0-4BD5-B33E-D2DCE67C9328}"/>
                      </a:ext>
                    </a:extLst>
                  </p14:cNvPr>
                  <p14:cNvContentPartPr/>
                  <p14:nvPr/>
                </p14:nvContentPartPr>
                <p14:xfrm>
                  <a:off x="5954752" y="4607174"/>
                  <a:ext cx="368280" cy="50040"/>
                </p14:xfrm>
              </p:contentPart>
            </mc:Choice>
            <mc:Fallback xmlns="">
              <p:pic>
                <p:nvPicPr>
                  <p:cNvPr id="41" name="Ink 40">
                    <a:extLst>
                      <a:ext uri="{FF2B5EF4-FFF2-40B4-BE49-F238E27FC236}">
                        <a16:creationId xmlns:a16="http://schemas.microsoft.com/office/drawing/2014/main" id="{28BCCC15-8FD0-4BD5-B33E-D2DCE67C9328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950436" y="4602854"/>
                    <a:ext cx="376912" cy="5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C9A2DB4B-2A12-4512-A62F-D3A05F1108E6}"/>
                      </a:ext>
                    </a:extLst>
                  </p14:cNvPr>
                  <p14:cNvContentPartPr/>
                  <p14:nvPr/>
                </p14:nvContentPartPr>
                <p14:xfrm>
                  <a:off x="5906512" y="4699694"/>
                  <a:ext cx="448560" cy="6084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C9A2DB4B-2A12-4512-A62F-D3A05F1108E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5902192" y="4695348"/>
                    <a:ext cx="457200" cy="695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8E0A6D37-6ABD-4067-BF09-F9D42F2CFA78}"/>
                      </a:ext>
                    </a:extLst>
                  </p14:cNvPr>
                  <p14:cNvContentPartPr/>
                  <p14:nvPr/>
                </p14:nvContentPartPr>
                <p14:xfrm>
                  <a:off x="5912992" y="4781414"/>
                  <a:ext cx="411480" cy="9900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8E0A6D37-6ABD-4067-BF09-F9D42F2CFA78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908668" y="4777094"/>
                    <a:ext cx="420128" cy="107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49A342E-AC30-4EE1-9052-6936E24FECA5}"/>
                </a:ext>
              </a:extLst>
            </p:cNvPr>
            <p:cNvGrpSpPr/>
            <p:nvPr/>
          </p:nvGrpSpPr>
          <p:grpSpPr>
            <a:xfrm>
              <a:off x="5948272" y="4809494"/>
              <a:ext cx="300240" cy="125280"/>
              <a:chOff x="5948272" y="4809494"/>
              <a:chExt cx="300240" cy="12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58C59A32-8F40-45BF-82A9-35171FFDBC15}"/>
                      </a:ext>
                    </a:extLst>
                  </p14:cNvPr>
                  <p14:cNvContentPartPr/>
                  <p14:nvPr/>
                </p14:nvContentPartPr>
                <p14:xfrm>
                  <a:off x="5948272" y="4866014"/>
                  <a:ext cx="287280" cy="687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58C59A32-8F40-45BF-82A9-35171FFDBC15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5943952" y="4861694"/>
                    <a:ext cx="295920" cy="77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E0D90404-1131-4B3F-94AF-D6F6EC6A9369}"/>
                      </a:ext>
                    </a:extLst>
                  </p14:cNvPr>
                  <p14:cNvContentPartPr/>
                  <p14:nvPr/>
                </p14:nvContentPartPr>
                <p14:xfrm>
                  <a:off x="6155632" y="4809494"/>
                  <a:ext cx="92880" cy="7596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E0D90404-1131-4B3F-94AF-D6F6EC6A9369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151295" y="4805174"/>
                    <a:ext cx="101554" cy="84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B8C764C3-F201-46CC-9561-97AE04F695F7}"/>
                </a:ext>
              </a:extLst>
            </p:cNvPr>
            <p:cNvGrpSpPr/>
            <p:nvPr/>
          </p:nvGrpSpPr>
          <p:grpSpPr>
            <a:xfrm>
              <a:off x="5918825" y="4610292"/>
              <a:ext cx="424440" cy="99000"/>
              <a:chOff x="5918825" y="4610292"/>
              <a:chExt cx="424440" cy="99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69" name="Ink 68">
                    <a:extLst>
                      <a:ext uri="{FF2B5EF4-FFF2-40B4-BE49-F238E27FC236}">
                        <a16:creationId xmlns:a16="http://schemas.microsoft.com/office/drawing/2014/main" id="{236A5C23-3497-43DB-B433-37A4C815CB5D}"/>
                      </a:ext>
                    </a:extLst>
                  </p14:cNvPr>
                  <p14:cNvContentPartPr/>
                  <p14:nvPr/>
                </p14:nvContentPartPr>
                <p14:xfrm>
                  <a:off x="5918825" y="4659252"/>
                  <a:ext cx="273960" cy="48600"/>
                </p14:xfrm>
              </p:contentPart>
            </mc:Choice>
            <mc:Fallback xmlns="">
              <p:pic>
                <p:nvPicPr>
                  <p:cNvPr id="69" name="Ink 68">
                    <a:extLst>
                      <a:ext uri="{FF2B5EF4-FFF2-40B4-BE49-F238E27FC236}">
                        <a16:creationId xmlns:a16="http://schemas.microsoft.com/office/drawing/2014/main" id="{236A5C23-3497-43DB-B433-37A4C815CB5D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5914505" y="4654964"/>
                    <a:ext cx="282600" cy="5717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70" name="Ink 69">
                    <a:extLst>
                      <a:ext uri="{FF2B5EF4-FFF2-40B4-BE49-F238E27FC236}">
                        <a16:creationId xmlns:a16="http://schemas.microsoft.com/office/drawing/2014/main" id="{0D0ED4C9-64B7-4EB9-AFE3-D9985836C57D}"/>
                      </a:ext>
                    </a:extLst>
                  </p14:cNvPr>
                  <p14:cNvContentPartPr/>
                  <p14:nvPr/>
                </p14:nvContentPartPr>
                <p14:xfrm>
                  <a:off x="6101705" y="4610292"/>
                  <a:ext cx="201240" cy="13680"/>
                </p14:xfrm>
              </p:contentPart>
            </mc:Choice>
            <mc:Fallback xmlns="">
              <p:pic>
                <p:nvPicPr>
                  <p:cNvPr id="70" name="Ink 69">
                    <a:extLst>
                      <a:ext uri="{FF2B5EF4-FFF2-40B4-BE49-F238E27FC236}">
                        <a16:creationId xmlns:a16="http://schemas.microsoft.com/office/drawing/2014/main" id="{0D0ED4C9-64B7-4EB9-AFE3-D9985836C57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097385" y="4605972"/>
                    <a:ext cx="209880" cy="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71" name="Ink 70">
                    <a:extLst>
                      <a:ext uri="{FF2B5EF4-FFF2-40B4-BE49-F238E27FC236}">
                        <a16:creationId xmlns:a16="http://schemas.microsoft.com/office/drawing/2014/main" id="{30FF4739-C466-4B7B-9776-F7912DC74BB3}"/>
                      </a:ext>
                    </a:extLst>
                  </p14:cNvPr>
                  <p14:cNvContentPartPr/>
                  <p14:nvPr/>
                </p14:nvContentPartPr>
                <p14:xfrm>
                  <a:off x="6253265" y="4691292"/>
                  <a:ext cx="90000" cy="18000"/>
                </p14:xfrm>
              </p:contentPart>
            </mc:Choice>
            <mc:Fallback xmlns="">
              <p:pic>
                <p:nvPicPr>
                  <p:cNvPr id="71" name="Ink 70">
                    <a:extLst>
                      <a:ext uri="{FF2B5EF4-FFF2-40B4-BE49-F238E27FC236}">
                        <a16:creationId xmlns:a16="http://schemas.microsoft.com/office/drawing/2014/main" id="{30FF4739-C466-4B7B-9776-F7912DC74BB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248945" y="4687057"/>
                    <a:ext cx="98640" cy="26471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9F9F5E-75E2-42DC-A1D9-A20EDE2C2789}"/>
                    </a:ext>
                  </a:extLst>
                </p14:cNvPr>
                <p14:cNvContentPartPr/>
                <p14:nvPr/>
              </p14:nvContentPartPr>
              <p14:xfrm>
                <a:off x="5910185" y="4748892"/>
                <a:ext cx="235080" cy="41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9F9F5E-75E2-42DC-A1D9-A20EDE2C27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05865" y="4744572"/>
                  <a:ext cx="243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F094BF5-6A97-4F4E-8666-70E7CC2CD59D}"/>
                    </a:ext>
                  </a:extLst>
                </p14:cNvPr>
                <p14:cNvContentPartPr/>
                <p14:nvPr/>
              </p14:nvContentPartPr>
              <p14:xfrm>
                <a:off x="5918825" y="4838172"/>
                <a:ext cx="331200" cy="80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F094BF5-6A97-4F4E-8666-70E7CC2CD59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14505" y="4833852"/>
                  <a:ext cx="33984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D958BF3-B417-42EB-8387-C52FB7C14684}"/>
              </a:ext>
            </a:extLst>
          </p:cNvPr>
          <p:cNvGrpSpPr/>
          <p:nvPr/>
        </p:nvGrpSpPr>
        <p:grpSpPr>
          <a:xfrm>
            <a:off x="5455926" y="5379759"/>
            <a:ext cx="457200" cy="365760"/>
            <a:chOff x="5455926" y="5379759"/>
            <a:chExt cx="457200" cy="36576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C2A781F-0786-4DAC-81BF-B2FBF2B342A2}"/>
                </a:ext>
              </a:extLst>
            </p:cNvPr>
            <p:cNvSpPr/>
            <p:nvPr/>
          </p:nvSpPr>
          <p:spPr>
            <a:xfrm>
              <a:off x="5501646" y="5379759"/>
              <a:ext cx="365760" cy="36576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3F91902F-F410-46CB-9583-FB8D518515B7}"/>
                </a:ext>
              </a:extLst>
            </p:cNvPr>
            <p:cNvSpPr/>
            <p:nvPr/>
          </p:nvSpPr>
          <p:spPr>
            <a:xfrm>
              <a:off x="5455926" y="5522488"/>
              <a:ext cx="457200" cy="93616"/>
            </a:xfrm>
            <a:prstGeom prst="arc">
              <a:avLst>
                <a:gd name="adj1" fmla="val 21120058"/>
                <a:gd name="adj2" fmla="val 11302327"/>
              </a:avLst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076BD4C-06F5-422C-BB0B-F9526CE438FD}"/>
              </a:ext>
            </a:extLst>
          </p:cNvPr>
          <p:cNvGrpSpPr/>
          <p:nvPr/>
        </p:nvGrpSpPr>
        <p:grpSpPr>
          <a:xfrm>
            <a:off x="4815798" y="5996279"/>
            <a:ext cx="365760" cy="457200"/>
            <a:chOff x="4815798" y="5996279"/>
            <a:chExt cx="365760" cy="45720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83F9DDF-F47E-4BAC-ADA4-2412859DE5E2}"/>
                </a:ext>
              </a:extLst>
            </p:cNvPr>
            <p:cNvSpPr/>
            <p:nvPr/>
          </p:nvSpPr>
          <p:spPr>
            <a:xfrm>
              <a:off x="4815798" y="6042527"/>
              <a:ext cx="365760" cy="3657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43C0D25C-9329-427F-ABD8-BDFC27D6B1E0}"/>
                </a:ext>
              </a:extLst>
            </p:cNvPr>
            <p:cNvSpPr/>
            <p:nvPr/>
          </p:nvSpPr>
          <p:spPr>
            <a:xfrm rot="16200000">
              <a:off x="4761935" y="6186214"/>
              <a:ext cx="457200" cy="77330"/>
            </a:xfrm>
            <a:prstGeom prst="arc">
              <a:avLst>
                <a:gd name="adj1" fmla="val 21120058"/>
                <a:gd name="adj2" fmla="val 11302327"/>
              </a:avLst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CB7E1C04-A857-4DD7-B879-9973E5A70008}"/>
              </a:ext>
            </a:extLst>
          </p:cNvPr>
          <p:cNvSpPr/>
          <p:nvPr/>
        </p:nvSpPr>
        <p:spPr>
          <a:xfrm>
            <a:off x="3749040" y="6358595"/>
            <a:ext cx="365760" cy="3657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2737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104" grpId="0" animBg="1"/>
      <p:bldP spid="6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7" grpId="0" animBg="1"/>
      <p:bldP spid="34" grpId="0" animBg="1"/>
      <p:bldP spid="14" grpId="0" animBg="1"/>
      <p:bldP spid="8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Mercury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A1D87B-5AC9-478D-854F-D5CB3ECF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8"/>
            <a:ext cx="3069062" cy="3320167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E5BF0-AAB1-4284-BF9C-32FA295293CE}"/>
              </a:ext>
            </a:extLst>
          </p:cNvPr>
          <p:cNvSpPr txBox="1"/>
          <p:nvPr/>
        </p:nvSpPr>
        <p:spPr>
          <a:xfrm>
            <a:off x="3965560" y="1690688"/>
            <a:ext cx="42819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Named after the Roman God of War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Closest planet to the sun – tidal locking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Smallest planet in the Solar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Lack of an atmosphere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Geologically inactive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5454A53-0602-45D7-9D9E-A7431834122E}"/>
              </a:ext>
            </a:extLst>
          </p:cNvPr>
          <p:cNvSpPr/>
          <p:nvPr/>
        </p:nvSpPr>
        <p:spPr>
          <a:xfrm>
            <a:off x="1874511" y="2880360"/>
            <a:ext cx="1097280" cy="10972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674D2A-0284-429E-9D05-1537D58D5C02}"/>
              </a:ext>
            </a:extLst>
          </p:cNvPr>
          <p:cNvSpPr txBox="1"/>
          <p:nvPr/>
        </p:nvSpPr>
        <p:spPr>
          <a:xfrm>
            <a:off x="1719341" y="3975224"/>
            <a:ext cx="887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Craters</a:t>
            </a:r>
          </a:p>
        </p:txBody>
      </p:sp>
    </p:spTree>
    <p:extLst>
      <p:ext uri="{BB962C8B-B14F-4D97-AF65-F5344CB8AC3E}">
        <p14:creationId xmlns:p14="http://schemas.microsoft.com/office/powerpoint/2010/main" val="18185077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Venus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4" name="Picture 2" descr="Old Mariner 10 false-color photo adjusted to true-color by image processing enthusiast.">
            <a:extLst>
              <a:ext uri="{FF2B5EF4-FFF2-40B4-BE49-F238E27FC236}">
                <a16:creationId xmlns:a16="http://schemas.microsoft.com/office/drawing/2014/main" id="{8D23E133-2D3E-4E27-B40A-9A4756FA7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06" y="2144255"/>
            <a:ext cx="358933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ASA is ending its 30-year Venus drought with two new missions | MIT  Technology Review">
            <a:extLst>
              <a:ext uri="{FF2B5EF4-FFF2-40B4-BE49-F238E27FC236}">
                <a16:creationId xmlns:a16="http://schemas.microsoft.com/office/drawing/2014/main" id="{CA282C69-A5F1-48A3-8815-D476BD52F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428"/>
          <a:stretch/>
        </p:blipFill>
        <p:spPr bwMode="auto">
          <a:xfrm>
            <a:off x="4711590" y="2144255"/>
            <a:ext cx="380923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997443-8214-43B7-8B97-D7EBB589DF13}"/>
              </a:ext>
            </a:extLst>
          </p:cNvPr>
          <p:cNvSpPr txBox="1"/>
          <p:nvPr/>
        </p:nvSpPr>
        <p:spPr>
          <a:xfrm>
            <a:off x="1314951" y="1560372"/>
            <a:ext cx="2477246" cy="369332"/>
          </a:xfrm>
          <a:prstGeom prst="rect">
            <a:avLst/>
          </a:prstGeom>
          <a:solidFill>
            <a:srgbClr val="FFC0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True Colour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73858D-DA6C-4115-BA02-3010B5EE5C40}"/>
              </a:ext>
            </a:extLst>
          </p:cNvPr>
          <p:cNvSpPr txBox="1"/>
          <p:nvPr/>
        </p:nvSpPr>
        <p:spPr>
          <a:xfrm>
            <a:off x="5351803" y="1560372"/>
            <a:ext cx="2477246" cy="369332"/>
          </a:xfrm>
          <a:prstGeom prst="rect">
            <a:avLst/>
          </a:prstGeom>
          <a:solidFill>
            <a:srgbClr val="FFC000">
              <a:alpha val="79000"/>
            </a:srgb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Segoe UI Semibold" panose="020B0702040204020203" pitchFamily="34" charset="0"/>
                <a:cs typeface="Segoe UI Semibold" panose="020B0702040204020203" pitchFamily="34" charset="0"/>
              </a:rPr>
              <a:t>False Colour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D68770-7D4B-4EA6-9CD4-391E4D591414}"/>
              </a:ext>
            </a:extLst>
          </p:cNvPr>
          <p:cNvSpPr txBox="1"/>
          <p:nvPr/>
        </p:nvSpPr>
        <p:spPr>
          <a:xfrm>
            <a:off x="935983" y="5448711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it looks like in visible light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A0CD2-6892-45CC-A44D-C3C903C8E458}"/>
              </a:ext>
            </a:extLst>
          </p:cNvPr>
          <p:cNvSpPr txBox="1"/>
          <p:nvPr/>
        </p:nvSpPr>
        <p:spPr>
          <a:xfrm>
            <a:off x="5074818" y="5448711"/>
            <a:ext cx="308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it looks like under other wavelengths of light</a:t>
            </a:r>
          </a:p>
        </p:txBody>
      </p:sp>
    </p:spTree>
    <p:extLst>
      <p:ext uri="{BB962C8B-B14F-4D97-AF65-F5344CB8AC3E}">
        <p14:creationId xmlns:p14="http://schemas.microsoft.com/office/powerpoint/2010/main" val="20643746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4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Venus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6" name="Picture 4" descr="NASA is ending its 30-year Venus drought with two new missions | MIT  Technology Review">
            <a:extLst>
              <a:ext uri="{FF2B5EF4-FFF2-40B4-BE49-F238E27FC236}">
                <a16:creationId xmlns:a16="http://schemas.microsoft.com/office/drawing/2014/main" id="{CA282C69-A5F1-48A3-8815-D476BD52F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2" r="16428"/>
          <a:stretch/>
        </p:blipFill>
        <p:spPr bwMode="auto">
          <a:xfrm>
            <a:off x="551656" y="1560596"/>
            <a:ext cx="380923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67B6BF-367C-4FC8-8FA3-19A54A41133C}"/>
              </a:ext>
            </a:extLst>
          </p:cNvPr>
          <p:cNvSpPr txBox="1"/>
          <p:nvPr/>
        </p:nvSpPr>
        <p:spPr>
          <a:xfrm>
            <a:off x="4572000" y="1506021"/>
            <a:ext cx="40203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Named after the Roman goddess of love and beauty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Brightest night sky object (other than the Moon)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Atmospheric pressure of 92 </a:t>
            </a:r>
            <a:r>
              <a:rPr lang="en-SG" i="1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atm</a:t>
            </a: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, surface temperature is about 462°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Contains clouds of carbon dioxide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Rains sulfuric acid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Runaway greenhouse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The only planet in the solar system where the sun rises in the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i="1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45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1B8B3-7B2F-41E4-92CC-703138D91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>
                <a:latin typeface="+mj-lt"/>
              </a:rPr>
              <a:t>Retrograde Rotation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E0E39FC-5F5D-49A7-9B85-0C64ED82EF17}"/>
              </a:ext>
            </a:extLst>
          </p:cNvPr>
          <p:cNvGrpSpPr/>
          <p:nvPr/>
        </p:nvGrpSpPr>
        <p:grpSpPr>
          <a:xfrm>
            <a:off x="551656" y="6275595"/>
            <a:ext cx="8040689" cy="353497"/>
            <a:chOff x="551656" y="6275595"/>
            <a:chExt cx="8040689" cy="35349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0F40644-1051-41CA-813C-9BF2CFCA3FAF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492948" y="6262394"/>
              <a:chExt cx="8040689" cy="35349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C4202F7-BC8D-4DD2-9C27-5B9FCEA1F0F9}"/>
                  </a:ext>
                </a:extLst>
              </p:cNvPr>
              <p:cNvSpPr txBox="1"/>
              <p:nvPr/>
            </p:nvSpPr>
            <p:spPr>
              <a:xfrm>
                <a:off x="1354584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23647C-6510-4547-895D-20CB42EA0F6F}"/>
                  </a:ext>
                </a:extLst>
              </p:cNvPr>
              <p:cNvCxnSpPr/>
              <p:nvPr/>
            </p:nvCxnSpPr>
            <p:spPr>
              <a:xfrm>
                <a:off x="492948" y="6615891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17FF08D-265D-463A-BA01-861F32D1C53B}"/>
                  </a:ext>
                </a:extLst>
              </p:cNvPr>
              <p:cNvCxnSpPr/>
              <p:nvPr/>
            </p:nvCxnSpPr>
            <p:spPr>
              <a:xfrm>
                <a:off x="253717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FB47F64-E48B-4BB9-8EFF-92DEC3F63A7B}"/>
                  </a:ext>
                </a:extLst>
              </p:cNvPr>
              <p:cNvSpPr txBox="1"/>
              <p:nvPr/>
            </p:nvSpPr>
            <p:spPr>
              <a:xfrm>
                <a:off x="3398823" y="6262394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4C1C55D-CCE1-4000-9AFD-69E47518EE21}"/>
                  </a:ext>
                </a:extLst>
              </p:cNvPr>
              <p:cNvCxnSpPr/>
              <p:nvPr/>
            </p:nvCxnSpPr>
            <p:spPr>
              <a:xfrm>
                <a:off x="4581408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8330ED0-3482-4720-9C3D-FEAF920DB287}"/>
                  </a:ext>
                </a:extLst>
              </p:cNvPr>
              <p:cNvSpPr txBox="1"/>
              <p:nvPr/>
            </p:nvSpPr>
            <p:spPr>
              <a:xfrm>
                <a:off x="5443052" y="6262394"/>
                <a:ext cx="18473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en-SG" sz="1400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70443F0-F5DA-493A-8212-521D7C6167AE}"/>
                  </a:ext>
                </a:extLst>
              </p:cNvPr>
              <p:cNvCxnSpPr/>
              <p:nvPr/>
            </p:nvCxnSpPr>
            <p:spPr>
              <a:xfrm>
                <a:off x="6625637" y="6615891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DD933B0-C55A-4325-9FE1-021CAA96D216}"/>
                  </a:ext>
                </a:extLst>
              </p:cNvPr>
              <p:cNvSpPr txBox="1"/>
              <p:nvPr/>
            </p:nvSpPr>
            <p:spPr>
              <a:xfrm>
                <a:off x="7053514" y="6262394"/>
                <a:ext cx="10522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spcBef>
                    <a:spcPts val="300"/>
                  </a:spcBef>
                </a:pPr>
                <a:r>
                  <a:rPr lang="en-US" sz="1400">
                    <a:latin typeface="Segoe UI Semilight" panose="020B0402040204020203" pitchFamily="34" charset="0"/>
                  </a:rPr>
                  <a:t>Oort Cloud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AEAF9-D890-4063-8FF0-C6BAF02222CA}"/>
                </a:ext>
              </a:extLst>
            </p:cNvPr>
            <p:cNvGrpSpPr/>
            <p:nvPr/>
          </p:nvGrpSpPr>
          <p:grpSpPr>
            <a:xfrm>
              <a:off x="551656" y="6275595"/>
              <a:ext cx="8040689" cy="353497"/>
              <a:chOff x="551656" y="6275595"/>
              <a:chExt cx="8040689" cy="353497"/>
            </a:xfrm>
          </p:grpSpPr>
          <p:sp>
            <p:nvSpPr>
              <p:cNvPr id="44" name="TextBox 2">
                <a:extLst>
                  <a:ext uri="{FF2B5EF4-FFF2-40B4-BE49-F238E27FC236}">
                    <a16:creationId xmlns:a16="http://schemas.microsoft.com/office/drawing/2014/main" id="{88D2A124-AABB-4D20-A53F-8D21D821C616}"/>
                  </a:ext>
                </a:extLst>
              </p:cNvPr>
              <p:cNvSpPr txBox="1"/>
              <p:nvPr/>
            </p:nvSpPr>
            <p:spPr>
              <a:xfrm>
                <a:off x="1136809" y="6275595"/>
                <a:ext cx="7377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solidFill>
                      <a:srgbClr val="FF0000"/>
                    </a:solidFill>
                    <a:latin typeface="Segoe UI Semilight" panose="020B0402040204020203" pitchFamily="34" charset="0"/>
                  </a:rPr>
                  <a:t>Planets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E3917F4-C24A-482C-914F-010F9871B614}"/>
                  </a:ext>
                </a:extLst>
              </p:cNvPr>
              <p:cNvCxnSpPr/>
              <p:nvPr/>
            </p:nvCxnSpPr>
            <p:spPr>
              <a:xfrm>
                <a:off x="551656" y="6629092"/>
                <a:ext cx="1908000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971F633-2F35-4C9F-A6C5-1C1FE3F047A2}"/>
                  </a:ext>
                </a:extLst>
              </p:cNvPr>
              <p:cNvCxnSpPr/>
              <p:nvPr/>
            </p:nvCxnSpPr>
            <p:spPr>
              <a:xfrm>
                <a:off x="259588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AF5BCEAF-C876-4F73-A24D-FB96A752AB5E}"/>
                  </a:ext>
                </a:extLst>
              </p:cNvPr>
              <p:cNvSpPr txBox="1"/>
              <p:nvPr/>
            </p:nvSpPr>
            <p:spPr>
              <a:xfrm>
                <a:off x="2965349" y="6275595"/>
                <a:ext cx="11691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Asteroid Belt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F1E1734-E024-4A6C-AD6B-3E740CC8AE39}"/>
                  </a:ext>
                </a:extLst>
              </p:cNvPr>
              <p:cNvCxnSpPr/>
              <p:nvPr/>
            </p:nvCxnSpPr>
            <p:spPr>
              <a:xfrm>
                <a:off x="4640116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">
                <a:extLst>
                  <a:ext uri="{FF2B5EF4-FFF2-40B4-BE49-F238E27FC236}">
                    <a16:creationId xmlns:a16="http://schemas.microsoft.com/office/drawing/2014/main" id="{13481EEE-D7E5-4FD4-8EB4-E84873213015}"/>
                  </a:ext>
                </a:extLst>
              </p:cNvPr>
              <p:cNvSpPr txBox="1"/>
              <p:nvPr/>
            </p:nvSpPr>
            <p:spPr>
              <a:xfrm>
                <a:off x="5083410" y="6275595"/>
                <a:ext cx="10214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SG" sz="1400">
                    <a:latin typeface="Segoe UI Semilight" panose="020B0402040204020203" pitchFamily="34" charset="0"/>
                  </a:rPr>
                  <a:t>Kuiper Belt</a:t>
                </a: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6FC51AC-EA61-41D0-A680-492DFF5028B1}"/>
                  </a:ext>
                </a:extLst>
              </p:cNvPr>
              <p:cNvCxnSpPr/>
              <p:nvPr/>
            </p:nvCxnSpPr>
            <p:spPr>
              <a:xfrm>
                <a:off x="6684345" y="6629092"/>
                <a:ext cx="1908000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1BFFE0E-045B-43E6-8210-A9ED8A762452}"/>
              </a:ext>
            </a:extLst>
          </p:cNvPr>
          <p:cNvSpPr txBox="1"/>
          <p:nvPr/>
        </p:nvSpPr>
        <p:spPr>
          <a:xfrm rot="19718532">
            <a:off x="155118" y="2518449"/>
            <a:ext cx="8647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SG" sz="8000" i="1">
                <a:latin typeface="Segoe UI Semilight" panose="020B0402040204020203" pitchFamily="34" charset="0"/>
                <a:cs typeface="Segoe UI Semilight" panose="020B0402040204020203" pitchFamily="34" charset="0"/>
              </a:rPr>
              <a:t>We don’t know why</a:t>
            </a:r>
          </a:p>
        </p:txBody>
      </p:sp>
    </p:spTree>
    <p:extLst>
      <p:ext uri="{BB962C8B-B14F-4D97-AF65-F5344CB8AC3E}">
        <p14:creationId xmlns:p14="http://schemas.microsoft.com/office/powerpoint/2010/main" val="364990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IYPT Theme">
      <a:dk1>
        <a:sysClr val="windowText" lastClr="000000"/>
      </a:dk1>
      <a:lt1>
        <a:sysClr val="window" lastClr="FFFFFF"/>
      </a:lt1>
      <a:dk2>
        <a:srgbClr val="444D26"/>
      </a:dk2>
      <a:lt2>
        <a:srgbClr val="FFF2CC"/>
      </a:lt2>
      <a:accent1>
        <a:srgbClr val="53614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YPT Theme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i="1" dirty="0">
            <a:latin typeface="Segoe UI Semilight" panose="020B0402040204020203" pitchFamily="34" charset="0"/>
            <a:cs typeface="Segoe UI Semilight" panose="020B04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761D2D0BDA9643B9803370FF879D89" ma:contentTypeVersion="10" ma:contentTypeDescription="Create a new document." ma:contentTypeScope="" ma:versionID="4100fd01f068dc37e298de0abf9537c0">
  <xsd:schema xmlns:xsd="http://www.w3.org/2001/XMLSchema" xmlns:xs="http://www.w3.org/2001/XMLSchema" xmlns:p="http://schemas.microsoft.com/office/2006/metadata/properties" xmlns:ns2="63144dc3-89a8-4093-a4b9-2bb0b36196d9" targetNamespace="http://schemas.microsoft.com/office/2006/metadata/properties" ma:root="true" ma:fieldsID="3d770670a92215a0763f6b460126ad68" ns2:_="">
    <xsd:import namespace="63144dc3-89a8-4093-a4b9-2bb0b36196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44dc3-89a8-4093-a4b9-2bb0b36196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671C7C-A3EC-4797-8842-AD341970BC73}">
  <ds:schemaRefs>
    <ds:schemaRef ds:uri="22ad4dfc-a353-45e9-96dc-4bfb39b39cbb"/>
    <ds:schemaRef ds:uri="83a3d8ea-d8a3-4b5d-adb6-5d7df98470c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8308C22-E8E6-47FF-A735-84BDDC7291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357989-DF54-4C80-B301-D2F788210A7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4277</Words>
  <Application>Microsoft Office PowerPoint</Application>
  <PresentationFormat>On-screen Show (4:3)</PresentationFormat>
  <Paragraphs>428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Arial</vt:lpstr>
      <vt:lpstr>Calibri</vt:lpstr>
      <vt:lpstr>Cambria Math</vt:lpstr>
      <vt:lpstr>Segoe UI Light</vt:lpstr>
      <vt:lpstr>Segoe UI Semibold</vt:lpstr>
      <vt:lpstr>Segoe UI Semilight</vt:lpstr>
      <vt:lpstr>Custom Design</vt:lpstr>
      <vt:lpstr>The Solar System</vt:lpstr>
      <vt:lpstr>PowerPoint Presentation</vt:lpstr>
      <vt:lpstr>PowerPoint Presentation</vt:lpstr>
      <vt:lpstr>What is a planet?</vt:lpstr>
      <vt:lpstr>Solar System</vt:lpstr>
      <vt:lpstr>Mercury</vt:lpstr>
      <vt:lpstr>Venus</vt:lpstr>
      <vt:lpstr>Venus</vt:lpstr>
      <vt:lpstr>Retrograde Rotation</vt:lpstr>
      <vt:lpstr>Earth</vt:lpstr>
      <vt:lpstr>Mars</vt:lpstr>
      <vt:lpstr>Jupiter</vt:lpstr>
      <vt:lpstr>Jovian Moons</vt:lpstr>
      <vt:lpstr>Europa</vt:lpstr>
      <vt:lpstr>Europa</vt:lpstr>
      <vt:lpstr>Jovian Moons</vt:lpstr>
      <vt:lpstr>Ganymede</vt:lpstr>
      <vt:lpstr>Jovian Moons</vt:lpstr>
      <vt:lpstr>Io</vt:lpstr>
      <vt:lpstr>Jovian Moons</vt:lpstr>
      <vt:lpstr>Callisto</vt:lpstr>
      <vt:lpstr>Saturn</vt:lpstr>
      <vt:lpstr>Enceladus</vt:lpstr>
      <vt:lpstr>Titan</vt:lpstr>
      <vt:lpstr>Uranus</vt:lpstr>
      <vt:lpstr>Uranus</vt:lpstr>
      <vt:lpstr>Extreme Tilt</vt:lpstr>
      <vt:lpstr>Extreme Tilt</vt:lpstr>
      <vt:lpstr>Extreme Tilt</vt:lpstr>
      <vt:lpstr>Neptune</vt:lpstr>
      <vt:lpstr>Triton</vt:lpstr>
      <vt:lpstr>PowerPoint Presentation</vt:lpstr>
      <vt:lpstr>Asteroid</vt:lpstr>
      <vt:lpstr>Asteroid Belt</vt:lpstr>
      <vt:lpstr>Kirkwood Gaps</vt:lpstr>
      <vt:lpstr>Orbital Resonance</vt:lpstr>
      <vt:lpstr>Trojan Asteroids</vt:lpstr>
      <vt:lpstr>Ceres</vt:lpstr>
      <vt:lpstr>PowerPoint Presentation</vt:lpstr>
      <vt:lpstr>Kuiper Belt</vt:lpstr>
      <vt:lpstr>Pluto</vt:lpstr>
      <vt:lpstr>Pluto and Charon</vt:lpstr>
      <vt:lpstr>Arrokoth</vt:lpstr>
      <vt:lpstr>PowerPoint Presentation</vt:lpstr>
      <vt:lpstr>Oort Cloud</vt:lpstr>
      <vt:lpstr>Comets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LENDERMANN MARKUS PAUL ZHI-GUANG</dc:creator>
  <cp:keywords/>
  <dc:description/>
  <cp:lastModifiedBy>Jed Lim</cp:lastModifiedBy>
  <cp:revision>1</cp:revision>
  <cp:lastPrinted>2021-11-16T03:17:45Z</cp:lastPrinted>
  <dcterms:created xsi:type="dcterms:W3CDTF">2018-11-08T07:36:01Z</dcterms:created>
  <dcterms:modified xsi:type="dcterms:W3CDTF">2022-02-04T11:44:23Z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0x010100BA761D2D0BDA9643B9803370FF879D89</vt:lpwstr>
  </property>
</Properties>
</file>